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5" r:id="rId2"/>
    <p:sldId id="315" r:id="rId3"/>
    <p:sldId id="317" r:id="rId4"/>
    <p:sldId id="295" r:id="rId5"/>
    <p:sldId id="320" r:id="rId6"/>
    <p:sldId id="319" r:id="rId7"/>
    <p:sldId id="298" r:id="rId8"/>
    <p:sldId id="296" r:id="rId9"/>
    <p:sldId id="297" r:id="rId10"/>
    <p:sldId id="270" r:id="rId11"/>
    <p:sldId id="311" r:id="rId12"/>
    <p:sldId id="291" r:id="rId13"/>
    <p:sldId id="306" r:id="rId14"/>
    <p:sldId id="307" r:id="rId15"/>
    <p:sldId id="308" r:id="rId16"/>
    <p:sldId id="310" r:id="rId17"/>
    <p:sldId id="309" r:id="rId18"/>
    <p:sldId id="305" r:id="rId19"/>
    <p:sldId id="304" r:id="rId20"/>
    <p:sldId id="303" r:id="rId21"/>
    <p:sldId id="289" r:id="rId22"/>
    <p:sldId id="287" r:id="rId23"/>
    <p:sldId id="281" r:id="rId24"/>
    <p:sldId id="286" r:id="rId25"/>
    <p:sldId id="284" r:id="rId26"/>
    <p:sldId id="283" r:id="rId27"/>
    <p:sldId id="261" r:id="rId28"/>
    <p:sldId id="282" r:id="rId29"/>
    <p:sldId id="290" r:id="rId30"/>
    <p:sldId id="299" r:id="rId31"/>
    <p:sldId id="272" r:id="rId32"/>
    <p:sldId id="300" r:id="rId33"/>
    <p:sldId id="301" r:id="rId34"/>
    <p:sldId id="302" r:id="rId35"/>
    <p:sldId id="314" r:id="rId36"/>
    <p:sldId id="316" r:id="rId37"/>
    <p:sldId id="318" r:id="rId38"/>
    <p:sldId id="321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0FF"/>
    <a:srgbClr val="BD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7" autoAdjust="0"/>
    <p:restoredTop sz="97436" autoAdjust="0"/>
  </p:normalViewPr>
  <p:slideViewPr>
    <p:cSldViewPr snapToGrid="0">
      <p:cViewPr>
        <p:scale>
          <a:sx n="70" d="100"/>
          <a:sy n="70" d="100"/>
        </p:scale>
        <p:origin x="-6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5EC25A1F-607E-4BF9-A8F9-D8594D8D2B71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D671B976-39CA-4448-877C-669C01701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777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5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43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43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43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43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43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8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4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6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49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49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71B976-39CA-4448-877C-669C0170102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50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8AFEE-8FEC-412C-8FD8-684850BF0C8A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4258FA-4DE8-445D-BBC3-294F2E267E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7381A-38F8-49B8-BA5C-8172B2EE5030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86BEA-6D39-4781-9DEE-5AD855F23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E7A68-DBAB-410B-9D89-39393F6BBB1E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C7D51-8340-48D7-B158-30B603C157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654CA-2037-42E5-9F74-A513DAAAA35C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A1C6E-193F-4BE0-BE01-3BF7D71970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3965C-22E6-432E-BE5E-34630E86BED2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244B6-4B07-4B1D-83D5-FD91A8CCAD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8A6BE-FF95-46E7-9507-8E3A1BCD2DB6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3221B-23B3-4E66-8E10-DFEB90BD1C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AC55F-3835-4249-A22D-6B18BBDB7803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27953-1E0B-4C1A-95D2-3B3EABB78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8D46A-B2D3-4E04-9A92-82EA247CB2D4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D5C1B-6857-47FA-8EF4-C0EA1A9663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EF214-A736-4D9F-9002-8FC396D939DC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4793B-4E99-4565-AEB9-D5FDB97CE6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6E8E5-76D3-47A8-8A45-5800251EFD95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CAEAC-A3B9-4B2A-AA38-C812403220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5E99E-60BE-4CE1-96EC-8FD1C8E42D08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8F9DA-247B-4BB4-B357-1BDA54BCF3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5CB7DF4-1DEC-4532-94B9-8420107D742C}" type="datetimeFigureOut">
              <a:rPr lang="en-US"/>
              <a:pPr>
                <a:defRPr/>
              </a:pPr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EE7E1F4-6087-4CB5-A6A9-A1008639EE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"/>
          <p:cNvSpPr txBox="1">
            <a:spLocks noChangeArrowheads="1"/>
          </p:cNvSpPr>
          <p:nvPr/>
        </p:nvSpPr>
        <p:spPr bwMode="auto">
          <a:xfrm>
            <a:off x="4267200" y="6034088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19400" y="533400"/>
            <a:ext cx="3252717" cy="4953000"/>
            <a:chOff x="4495800" y="533400"/>
            <a:chExt cx="3252717" cy="4953000"/>
          </a:xfrm>
        </p:grpSpPr>
        <p:pic>
          <p:nvPicPr>
            <p:cNvPr id="4" name="Picture 3" descr="dopctat034.tif"/>
            <p:cNvPicPr>
              <a:picLocks noChangeAspect="1"/>
            </p:cNvPicPr>
            <p:nvPr/>
          </p:nvPicPr>
          <p:blipFill>
            <a:blip r:embed="rId3" cstate="print"/>
            <a:srcRect l="24286" t="4286" r="28571"/>
            <a:stretch>
              <a:fillRect/>
            </a:stretch>
          </p:blipFill>
          <p:spPr>
            <a:xfrm>
              <a:off x="4495800" y="533400"/>
              <a:ext cx="3252717" cy="4953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217920" y="1905000"/>
              <a:ext cx="685800" cy="1887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  <a:p>
              <a:pPr>
                <a:lnSpc>
                  <a:spcPts val="2000"/>
                </a:lnSpc>
              </a:pPr>
              <a:endPara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endPara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  <a:p>
              <a:pPr>
                <a:lnSpc>
                  <a:spcPts val="2000"/>
                </a:lnSpc>
              </a:pPr>
              <a:endPara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endPara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91200" y="3647168"/>
              <a:ext cx="1295400" cy="1229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400" dirty="0" smtClean="0"/>
                <a:t>h=2</a:t>
              </a:r>
            </a:p>
            <a:p>
              <a:pPr>
                <a:lnSpc>
                  <a:spcPts val="1800"/>
                </a:lnSpc>
              </a:pPr>
              <a:endParaRPr lang="en-US" sz="1400" dirty="0" smtClean="0"/>
            </a:p>
            <a:p>
              <a:pPr>
                <a:lnSpc>
                  <a:spcPts val="1800"/>
                </a:lnSpc>
              </a:pPr>
              <a:r>
                <a:rPr lang="en-US" sz="1400" dirty="0" smtClean="0"/>
                <a:t>h=1</a:t>
              </a:r>
            </a:p>
            <a:p>
              <a:pPr>
                <a:lnSpc>
                  <a:spcPts val="1800"/>
                </a:lnSpc>
              </a:pPr>
              <a:endParaRPr lang="en-US" sz="1400" dirty="0" smtClean="0"/>
            </a:p>
            <a:p>
              <a:pPr>
                <a:lnSpc>
                  <a:spcPts val="1800"/>
                </a:lnSpc>
              </a:pPr>
              <a:r>
                <a:rPr lang="en-US" sz="1400" dirty="0" smtClean="0">
                  <a:solidFill>
                    <a:schemeClr val="bg1"/>
                  </a:solidFill>
                </a:rPr>
                <a:t>beam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343400" y="5726404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8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t="8490" r="11892" b="2686"/>
          <a:stretch/>
        </p:blipFill>
        <p:spPr>
          <a:xfrm>
            <a:off x="1066800" y="580030"/>
            <a:ext cx="6173338" cy="5009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038600" y="5726404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9</a:t>
            </a:r>
            <a:endParaRPr lang="en-US" b="1" dirty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00200"/>
            <a:ext cx="9144000" cy="2578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530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Straight Arrow Connector 568"/>
          <p:cNvCxnSpPr/>
          <p:nvPr/>
        </p:nvCxnSpPr>
        <p:spPr>
          <a:xfrm flipH="1">
            <a:off x="3491879" y="2057400"/>
            <a:ext cx="13321" cy="503394"/>
          </a:xfrm>
          <a:prstGeom prst="straightConnector1">
            <a:avLst/>
          </a:prstGeom>
          <a:ln w="7620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Arrow Connector 569"/>
          <p:cNvCxnSpPr/>
          <p:nvPr/>
        </p:nvCxnSpPr>
        <p:spPr>
          <a:xfrm>
            <a:off x="5943600" y="2057400"/>
            <a:ext cx="0" cy="503394"/>
          </a:xfrm>
          <a:prstGeom prst="straightConnector1">
            <a:avLst/>
          </a:prstGeom>
          <a:ln w="7620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529751" y="2438400"/>
            <a:ext cx="6092631" cy="1066800"/>
            <a:chOff x="1529751" y="3505200"/>
            <a:chExt cx="6092631" cy="1066800"/>
          </a:xfrm>
        </p:grpSpPr>
        <p:sp>
          <p:nvSpPr>
            <p:cNvPr id="3" name="Oval 2"/>
            <p:cNvSpPr/>
            <p:nvPr/>
          </p:nvSpPr>
          <p:spPr>
            <a:xfrm rot="11224851">
              <a:off x="2504212" y="4320443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 rot="11224851">
              <a:off x="2579304" y="3997240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 rot="11224851">
              <a:off x="2428943" y="3975873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10800000">
              <a:off x="2724824" y="425569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2769210" y="3890513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2616994" y="3886200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90164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783588" y="3799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917298" y="3808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008723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912394" y="3715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4069108" y="3732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408523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2320637" y="3715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2477351" y="3732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637123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549237" y="3791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2697508" y="3808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626394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1532443" y="37052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1682283" y="37338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778794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1797301" y="37424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879436" y="37338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201489" y="35052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2159794" y="36633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2228623" y="36561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flipH="1">
              <a:off x="1972342" y="35052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 flipH="1">
              <a:off x="2098133" y="3638909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 flipH="1">
              <a:off x="1939637" y="3656162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10800000">
              <a:off x="2286000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0800000">
              <a:off x="2390775" y="3998118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0800000">
              <a:off x="2241431" y="3999781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10800000">
              <a:off x="2133600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 rot="10800000">
              <a:off x="2155166" y="3985403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 rot="10800000">
              <a:off x="2050211" y="3998343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10800000">
              <a:off x="1637581" y="4419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0800000">
              <a:off x="1681967" y="4054415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0800000">
              <a:off x="1529751" y="405010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0800000" flipH="1">
              <a:off x="1930908" y="44196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10800000" flipH="1">
              <a:off x="1837243" y="4067355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0800000" flipH="1">
              <a:off x="2003359" y="4075981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0181535">
              <a:off x="2968244" y="4230589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 rot="10181535">
              <a:off x="3052693" y="3979572"/>
              <a:ext cx="214223" cy="24729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 rot="10181535">
              <a:off x="2879154" y="4015469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154708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 rot="10575612">
              <a:off x="3020198" y="37412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3230908" y="38100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459508" y="3733800"/>
              <a:ext cx="152400" cy="152400"/>
            </a:xfrm>
            <a:prstGeom prst="ellipse">
              <a:avLst/>
            </a:prstGeom>
            <a:noFill/>
            <a:ln w="25400"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0575612">
              <a:off x="3316555" y="38174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3535708" y="38862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750547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 rot="10575612">
              <a:off x="3607594" y="37412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3826747" y="38100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rot="10404751">
              <a:off x="3304946" y="429175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 rot="20980363">
              <a:off x="3343669" y="4052630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 rot="10404751">
              <a:off x="3211612" y="4071477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10404751">
              <a:off x="3609746" y="429175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111"/>
            <p:cNvSpPr/>
            <p:nvPr/>
          </p:nvSpPr>
          <p:spPr>
            <a:xfrm rot="20980363">
              <a:off x="3648469" y="4052630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/>
            <p:cNvSpPr/>
            <p:nvPr/>
          </p:nvSpPr>
          <p:spPr>
            <a:xfrm rot="10404751">
              <a:off x="3516412" y="4071477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0327177">
              <a:off x="3857313" y="4336525"/>
              <a:ext cx="154480" cy="153253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115"/>
            <p:cNvSpPr/>
            <p:nvPr/>
          </p:nvSpPr>
          <p:spPr>
            <a:xfrm rot="10327177">
              <a:off x="3935039" y="3970231"/>
              <a:ext cx="139907" cy="37301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116"/>
            <p:cNvSpPr/>
            <p:nvPr/>
          </p:nvSpPr>
          <p:spPr>
            <a:xfrm rot="10327177">
              <a:off x="3784344" y="4000226"/>
              <a:ext cx="132620" cy="34698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"/>
            <p:cNvSpPr/>
            <p:nvPr/>
          </p:nvSpPr>
          <p:spPr>
            <a:xfrm rot="11224851">
              <a:off x="5045006" y="4351185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 3"/>
            <p:cNvSpPr/>
            <p:nvPr/>
          </p:nvSpPr>
          <p:spPr>
            <a:xfrm rot="11224851">
              <a:off x="5111655" y="3997240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reeform 4"/>
            <p:cNvSpPr/>
            <p:nvPr/>
          </p:nvSpPr>
          <p:spPr>
            <a:xfrm rot="11224851">
              <a:off x="4969737" y="3944104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6"/>
            <p:cNvSpPr/>
            <p:nvPr/>
          </p:nvSpPr>
          <p:spPr>
            <a:xfrm rot="10800000">
              <a:off x="5265618" y="425569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 7"/>
            <p:cNvSpPr/>
            <p:nvPr/>
          </p:nvSpPr>
          <p:spPr>
            <a:xfrm rot="10800000">
              <a:off x="5301561" y="3890513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Freeform 8"/>
            <p:cNvSpPr/>
            <p:nvPr/>
          </p:nvSpPr>
          <p:spPr>
            <a:xfrm rot="10800000">
              <a:off x="5157788" y="3886200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10"/>
            <p:cNvSpPr/>
            <p:nvPr/>
          </p:nvSpPr>
          <p:spPr>
            <a:xfrm>
              <a:off x="5430958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11"/>
            <p:cNvSpPr/>
            <p:nvPr/>
          </p:nvSpPr>
          <p:spPr>
            <a:xfrm>
              <a:off x="5315939" y="3799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12"/>
            <p:cNvSpPr/>
            <p:nvPr/>
          </p:nvSpPr>
          <p:spPr>
            <a:xfrm>
              <a:off x="5449649" y="3808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14"/>
            <p:cNvSpPr/>
            <p:nvPr/>
          </p:nvSpPr>
          <p:spPr>
            <a:xfrm>
              <a:off x="6549517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15"/>
            <p:cNvSpPr/>
            <p:nvPr/>
          </p:nvSpPr>
          <p:spPr>
            <a:xfrm>
              <a:off x="6453188" y="3715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16"/>
            <p:cNvSpPr/>
            <p:nvPr/>
          </p:nvSpPr>
          <p:spPr>
            <a:xfrm>
              <a:off x="6609902" y="3732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18"/>
            <p:cNvSpPr/>
            <p:nvPr/>
          </p:nvSpPr>
          <p:spPr>
            <a:xfrm>
              <a:off x="4949317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9"/>
            <p:cNvSpPr/>
            <p:nvPr/>
          </p:nvSpPr>
          <p:spPr>
            <a:xfrm>
              <a:off x="4852988" y="3715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20"/>
            <p:cNvSpPr/>
            <p:nvPr/>
          </p:nvSpPr>
          <p:spPr>
            <a:xfrm>
              <a:off x="5009702" y="3732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2"/>
            <p:cNvSpPr/>
            <p:nvPr/>
          </p:nvSpPr>
          <p:spPr>
            <a:xfrm>
              <a:off x="5177917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reeform 23"/>
            <p:cNvSpPr/>
            <p:nvPr/>
          </p:nvSpPr>
          <p:spPr>
            <a:xfrm>
              <a:off x="5081588" y="3791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4"/>
            <p:cNvSpPr/>
            <p:nvPr/>
          </p:nvSpPr>
          <p:spPr>
            <a:xfrm>
              <a:off x="5238302" y="3808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4167188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 212"/>
            <p:cNvSpPr/>
            <p:nvPr/>
          </p:nvSpPr>
          <p:spPr>
            <a:xfrm>
              <a:off x="4064794" y="37052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 213"/>
            <p:cNvSpPr/>
            <p:nvPr/>
          </p:nvSpPr>
          <p:spPr>
            <a:xfrm>
              <a:off x="4214634" y="37338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4319588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4329652" y="37424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 216"/>
            <p:cNvSpPr/>
            <p:nvPr/>
          </p:nvSpPr>
          <p:spPr>
            <a:xfrm>
              <a:off x="4420230" y="37338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4742283" y="35052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4700588" y="36633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4760974" y="36561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 flipH="1">
              <a:off x="4513136" y="35052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 206"/>
            <p:cNvSpPr/>
            <p:nvPr/>
          </p:nvSpPr>
          <p:spPr>
            <a:xfrm flipH="1">
              <a:off x="4630484" y="3638909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 flipH="1">
              <a:off x="4471988" y="3656162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10800000">
              <a:off x="4826794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 200"/>
            <p:cNvSpPr/>
            <p:nvPr/>
          </p:nvSpPr>
          <p:spPr>
            <a:xfrm rot="10800000">
              <a:off x="4931569" y="3998118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 73"/>
            <p:cNvSpPr/>
            <p:nvPr/>
          </p:nvSpPr>
          <p:spPr>
            <a:xfrm rot="10800000">
              <a:off x="4782225" y="3999781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74"/>
            <p:cNvSpPr/>
            <p:nvPr/>
          </p:nvSpPr>
          <p:spPr>
            <a:xfrm rot="10800000">
              <a:off x="4674394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Freeform 75"/>
            <p:cNvSpPr/>
            <p:nvPr/>
          </p:nvSpPr>
          <p:spPr>
            <a:xfrm rot="10800000">
              <a:off x="4695960" y="3985403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 204"/>
            <p:cNvSpPr/>
            <p:nvPr/>
          </p:nvSpPr>
          <p:spPr>
            <a:xfrm rot="10800000">
              <a:off x="4591005" y="3998343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10800000">
              <a:off x="4178375" y="4419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reeform 197"/>
            <p:cNvSpPr/>
            <p:nvPr/>
          </p:nvSpPr>
          <p:spPr>
            <a:xfrm rot="10800000">
              <a:off x="4214318" y="4054415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reeform 198"/>
            <p:cNvSpPr/>
            <p:nvPr/>
          </p:nvSpPr>
          <p:spPr>
            <a:xfrm rot="10800000">
              <a:off x="4070545" y="405010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10800000" flipH="1">
              <a:off x="4471702" y="44196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reeform 194"/>
            <p:cNvSpPr/>
            <p:nvPr/>
          </p:nvSpPr>
          <p:spPr>
            <a:xfrm rot="10800000" flipH="1">
              <a:off x="4369594" y="4067355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reeform 195"/>
            <p:cNvSpPr/>
            <p:nvPr/>
          </p:nvSpPr>
          <p:spPr>
            <a:xfrm rot="10800000" flipH="1">
              <a:off x="4535710" y="4075981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10181535">
              <a:off x="5509038" y="4247837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152"/>
            <p:cNvSpPr/>
            <p:nvPr/>
          </p:nvSpPr>
          <p:spPr>
            <a:xfrm rot="10181535">
              <a:off x="5585044" y="3979572"/>
              <a:ext cx="214223" cy="24729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153"/>
            <p:cNvSpPr/>
            <p:nvPr/>
          </p:nvSpPr>
          <p:spPr>
            <a:xfrm rot="10181535">
              <a:off x="5419948" y="4015469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5695502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 rot="10575612">
              <a:off x="5552549" y="37412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5771702" y="38100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6000302" y="37338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6"/>
            <p:cNvSpPr/>
            <p:nvPr/>
          </p:nvSpPr>
          <p:spPr>
            <a:xfrm rot="10575612">
              <a:off x="5857349" y="38174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076502" y="38862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291341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143"/>
            <p:cNvSpPr/>
            <p:nvPr/>
          </p:nvSpPr>
          <p:spPr>
            <a:xfrm rot="10575612">
              <a:off x="6148388" y="37412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6367541" y="38100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10404751">
              <a:off x="5845740" y="429175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140"/>
            <p:cNvSpPr/>
            <p:nvPr/>
          </p:nvSpPr>
          <p:spPr>
            <a:xfrm rot="20980363">
              <a:off x="5884463" y="4052630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 rot="10404751">
              <a:off x="5752406" y="4071477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10404751">
              <a:off x="6150540" y="429175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 rot="20980363">
              <a:off x="6189263" y="4052630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138"/>
            <p:cNvSpPr/>
            <p:nvPr/>
          </p:nvSpPr>
          <p:spPr>
            <a:xfrm rot="10404751">
              <a:off x="6057206" y="4071477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10327177">
              <a:off x="6398107" y="4336525"/>
              <a:ext cx="154480" cy="153253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 rot="10327177">
              <a:off x="6475833" y="3970231"/>
              <a:ext cx="139907" cy="37301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 rot="10327177">
              <a:off x="6325138" y="4000226"/>
              <a:ext cx="132620" cy="34698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707982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6605588" y="37052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Freeform 263"/>
            <p:cNvSpPr/>
            <p:nvPr/>
          </p:nvSpPr>
          <p:spPr>
            <a:xfrm>
              <a:off x="6755428" y="37338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6860382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reeform 265"/>
            <p:cNvSpPr/>
            <p:nvPr/>
          </p:nvSpPr>
          <p:spPr>
            <a:xfrm>
              <a:off x="6870446" y="37424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 266"/>
            <p:cNvSpPr/>
            <p:nvPr/>
          </p:nvSpPr>
          <p:spPr>
            <a:xfrm>
              <a:off x="6961024" y="37338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7283077" y="35052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 259"/>
            <p:cNvSpPr/>
            <p:nvPr/>
          </p:nvSpPr>
          <p:spPr>
            <a:xfrm>
              <a:off x="7241382" y="36633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 260"/>
            <p:cNvSpPr/>
            <p:nvPr/>
          </p:nvSpPr>
          <p:spPr>
            <a:xfrm>
              <a:off x="7301768" y="36561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 flipH="1">
              <a:off x="7053930" y="35052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Freeform 256"/>
            <p:cNvSpPr/>
            <p:nvPr/>
          </p:nvSpPr>
          <p:spPr>
            <a:xfrm flipH="1">
              <a:off x="7171278" y="3638909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 257"/>
            <p:cNvSpPr/>
            <p:nvPr/>
          </p:nvSpPr>
          <p:spPr>
            <a:xfrm flipH="1">
              <a:off x="7012782" y="3656162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44"/>
            <p:cNvSpPr/>
            <p:nvPr/>
          </p:nvSpPr>
          <p:spPr>
            <a:xfrm rot="10800000">
              <a:off x="7367588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reeform 45"/>
            <p:cNvSpPr/>
            <p:nvPr/>
          </p:nvSpPr>
          <p:spPr>
            <a:xfrm rot="10800000">
              <a:off x="7472363" y="3998118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Freeform 46"/>
            <p:cNvSpPr/>
            <p:nvPr/>
          </p:nvSpPr>
          <p:spPr>
            <a:xfrm rot="10800000">
              <a:off x="7323019" y="3999781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47"/>
            <p:cNvSpPr/>
            <p:nvPr/>
          </p:nvSpPr>
          <p:spPr>
            <a:xfrm rot="10800000">
              <a:off x="7215188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 48"/>
            <p:cNvSpPr/>
            <p:nvPr/>
          </p:nvSpPr>
          <p:spPr>
            <a:xfrm rot="10800000">
              <a:off x="7236754" y="3985403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 254"/>
            <p:cNvSpPr/>
            <p:nvPr/>
          </p:nvSpPr>
          <p:spPr>
            <a:xfrm rot="10800000">
              <a:off x="7131799" y="3998343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41"/>
            <p:cNvSpPr/>
            <p:nvPr/>
          </p:nvSpPr>
          <p:spPr>
            <a:xfrm rot="10800000">
              <a:off x="6719169" y="4419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Freeform 42"/>
            <p:cNvSpPr/>
            <p:nvPr/>
          </p:nvSpPr>
          <p:spPr>
            <a:xfrm rot="10800000">
              <a:off x="6755112" y="4054415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Freeform 43"/>
            <p:cNvSpPr/>
            <p:nvPr/>
          </p:nvSpPr>
          <p:spPr>
            <a:xfrm rot="10800000">
              <a:off x="6611339" y="405010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38"/>
            <p:cNvSpPr/>
            <p:nvPr/>
          </p:nvSpPr>
          <p:spPr>
            <a:xfrm rot="10800000" flipH="1">
              <a:off x="7012496" y="44196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reeform 39"/>
            <p:cNvSpPr/>
            <p:nvPr/>
          </p:nvSpPr>
          <p:spPr>
            <a:xfrm rot="10800000" flipH="1">
              <a:off x="6910388" y="4067355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reeform 40"/>
            <p:cNvSpPr/>
            <p:nvPr/>
          </p:nvSpPr>
          <p:spPr>
            <a:xfrm rot="10800000" flipH="1">
              <a:off x="7076504" y="4075981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720465" y="3549631"/>
              <a:ext cx="594965" cy="213049"/>
              <a:chOff x="3623723" y="3211936"/>
              <a:chExt cx="594965" cy="213049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rot="21067828" flipH="1">
                <a:off x="3749922" y="3298907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rot="21067828" flipV="1">
                <a:off x="3796849" y="3300261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" name="Freeform 272"/>
              <p:cNvSpPr/>
              <p:nvPr/>
            </p:nvSpPr>
            <p:spPr>
              <a:xfrm rot="21067828">
                <a:off x="4060583" y="3211936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Freeform 273"/>
              <p:cNvSpPr/>
              <p:nvPr/>
            </p:nvSpPr>
            <p:spPr>
              <a:xfrm rot="2175869">
                <a:off x="3623723" y="3270335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Freeform 274"/>
              <p:cNvSpPr/>
              <p:nvPr/>
            </p:nvSpPr>
            <p:spPr>
              <a:xfrm rot="21067828">
                <a:off x="3644822" y="3363155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466440" y="4203120"/>
              <a:ext cx="597174" cy="260911"/>
              <a:chOff x="3465459" y="4589121"/>
              <a:chExt cx="597174" cy="260911"/>
            </a:xfrm>
          </p:grpSpPr>
          <p:cxnSp>
            <p:nvCxnSpPr>
              <p:cNvPr id="277" name="Straight Arrow Connector 276"/>
              <p:cNvCxnSpPr/>
              <p:nvPr/>
            </p:nvCxnSpPr>
            <p:spPr>
              <a:xfrm rot="11619446" flipH="1">
                <a:off x="3638362" y="4724142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rot="11619446" flipV="1">
                <a:off x="3589776" y="4658638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Freeform 278"/>
              <p:cNvSpPr/>
              <p:nvPr/>
            </p:nvSpPr>
            <p:spPr>
              <a:xfrm rot="11619446">
                <a:off x="3465459" y="4589121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Freeform 279"/>
              <p:cNvSpPr/>
              <p:nvPr/>
            </p:nvSpPr>
            <p:spPr>
              <a:xfrm rot="14327487">
                <a:off x="3934693" y="4722091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Freeform 280"/>
              <p:cNvSpPr/>
              <p:nvPr/>
            </p:nvSpPr>
            <p:spPr>
              <a:xfrm rot="11619446">
                <a:off x="3918245" y="4723222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810978" y="3625831"/>
              <a:ext cx="586412" cy="258287"/>
              <a:chOff x="2794125" y="3148155"/>
              <a:chExt cx="586412" cy="258287"/>
            </a:xfrm>
          </p:grpSpPr>
          <p:cxnSp>
            <p:nvCxnSpPr>
              <p:cNvPr id="283" name="Straight Arrow Connector 282"/>
              <p:cNvCxnSpPr/>
              <p:nvPr/>
            </p:nvCxnSpPr>
            <p:spPr>
              <a:xfrm rot="1127829" flipH="1">
                <a:off x="2920992" y="3246415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/>
              <p:cNvCxnSpPr/>
              <p:nvPr/>
            </p:nvCxnSpPr>
            <p:spPr>
              <a:xfrm rot="1127829" flipV="1">
                <a:off x="2948645" y="3249426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/>
              <p:cNvSpPr/>
              <p:nvPr/>
            </p:nvSpPr>
            <p:spPr>
              <a:xfrm rot="1127829">
                <a:off x="3222432" y="3297134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Freeform 285"/>
              <p:cNvSpPr/>
              <p:nvPr/>
            </p:nvSpPr>
            <p:spPr>
              <a:xfrm rot="3835870">
                <a:off x="2803395" y="3139468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Freeform 286"/>
              <p:cNvSpPr/>
              <p:nvPr/>
            </p:nvSpPr>
            <p:spPr>
              <a:xfrm rot="1127829">
                <a:off x="2794125" y="3221162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5675229" y="4235431"/>
              <a:ext cx="596547" cy="204568"/>
              <a:chOff x="5532063" y="4578540"/>
              <a:chExt cx="596547" cy="204568"/>
            </a:xfrm>
          </p:grpSpPr>
          <p:cxnSp>
            <p:nvCxnSpPr>
              <p:cNvPr id="289" name="Straight Arrow Connector 288"/>
              <p:cNvCxnSpPr/>
              <p:nvPr/>
            </p:nvCxnSpPr>
            <p:spPr>
              <a:xfrm rot="839507" flipH="1">
                <a:off x="5663394" y="4647143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rot="839507" flipV="1">
                <a:off x="5695140" y="4657783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Freeform 290"/>
              <p:cNvSpPr/>
              <p:nvPr/>
            </p:nvSpPr>
            <p:spPr>
              <a:xfrm rot="839507">
                <a:off x="5970505" y="4673800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Freeform 291"/>
              <p:cNvSpPr/>
              <p:nvPr/>
            </p:nvSpPr>
            <p:spPr>
              <a:xfrm rot="3547548">
                <a:off x="5540750" y="4569853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Freeform 292"/>
              <p:cNvSpPr/>
              <p:nvPr/>
            </p:nvSpPr>
            <p:spPr>
              <a:xfrm rot="839507">
                <a:off x="5536970" y="4646671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249464" y="3549631"/>
              <a:ext cx="594965" cy="213049"/>
              <a:chOff x="6138324" y="3135736"/>
              <a:chExt cx="594965" cy="213049"/>
            </a:xfrm>
          </p:grpSpPr>
          <p:cxnSp>
            <p:nvCxnSpPr>
              <p:cNvPr id="295" name="Straight Arrow Connector 294"/>
              <p:cNvCxnSpPr/>
              <p:nvPr/>
            </p:nvCxnSpPr>
            <p:spPr>
              <a:xfrm rot="21067828" flipH="1">
                <a:off x="6264523" y="3222707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rot="21067828" flipV="1">
                <a:off x="6311450" y="3224061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" name="Freeform 296"/>
              <p:cNvSpPr/>
              <p:nvPr/>
            </p:nvSpPr>
            <p:spPr>
              <a:xfrm rot="21067828">
                <a:off x="6575184" y="3135736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Freeform 297"/>
              <p:cNvSpPr/>
              <p:nvPr/>
            </p:nvSpPr>
            <p:spPr>
              <a:xfrm rot="2175869">
                <a:off x="6138324" y="3194135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Freeform 298"/>
              <p:cNvSpPr/>
              <p:nvPr/>
            </p:nvSpPr>
            <p:spPr>
              <a:xfrm rot="21067828">
                <a:off x="6159423" y="3286955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421573" y="4235431"/>
              <a:ext cx="594965" cy="186689"/>
              <a:chOff x="2404523" y="4603556"/>
              <a:chExt cx="594965" cy="186689"/>
            </a:xfrm>
          </p:grpSpPr>
          <p:cxnSp>
            <p:nvCxnSpPr>
              <p:cNvPr id="301" name="Straight Arrow Connector 300"/>
              <p:cNvCxnSpPr/>
              <p:nvPr/>
            </p:nvCxnSpPr>
            <p:spPr>
              <a:xfrm rot="21067828" flipH="1">
                <a:off x="2530722" y="4659584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/>
              <p:cNvCxnSpPr/>
              <p:nvPr/>
            </p:nvCxnSpPr>
            <p:spPr>
              <a:xfrm rot="21067828" flipV="1">
                <a:off x="2577649" y="4671063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Freeform 302"/>
              <p:cNvSpPr/>
              <p:nvPr/>
            </p:nvSpPr>
            <p:spPr>
              <a:xfrm rot="21067828">
                <a:off x="2841383" y="4603556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Freeform 303"/>
              <p:cNvSpPr/>
              <p:nvPr/>
            </p:nvSpPr>
            <p:spPr>
              <a:xfrm rot="2175869">
                <a:off x="2404523" y="4641935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Freeform 304"/>
              <p:cNvSpPr/>
              <p:nvPr/>
            </p:nvSpPr>
            <p:spPr>
              <a:xfrm rot="21067828">
                <a:off x="2425622" y="4728415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982988" y="3625831"/>
              <a:ext cx="601369" cy="171910"/>
              <a:chOff x="4918741" y="3152081"/>
              <a:chExt cx="601369" cy="171910"/>
            </a:xfrm>
          </p:grpSpPr>
          <p:cxnSp>
            <p:nvCxnSpPr>
              <p:cNvPr id="307" name="Straight Arrow Connector 306"/>
              <p:cNvCxnSpPr/>
              <p:nvPr/>
            </p:nvCxnSpPr>
            <p:spPr>
              <a:xfrm rot="670407" flipH="1">
                <a:off x="5052351" y="3228352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/>
              <p:cNvCxnSpPr/>
              <p:nvPr/>
            </p:nvCxnSpPr>
            <p:spPr>
              <a:xfrm rot="670407" flipV="1">
                <a:off x="5086367" y="3230079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Freeform 308"/>
              <p:cNvSpPr/>
              <p:nvPr/>
            </p:nvSpPr>
            <p:spPr>
              <a:xfrm rot="670407">
                <a:off x="5362005" y="3214683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 309"/>
              <p:cNvSpPr/>
              <p:nvPr/>
            </p:nvSpPr>
            <p:spPr>
              <a:xfrm rot="3378448">
                <a:off x="4927428" y="3143394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 310"/>
              <p:cNvSpPr/>
              <p:nvPr/>
            </p:nvSpPr>
            <p:spPr>
              <a:xfrm rot="670407">
                <a:off x="4926851" y="3213292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763262" y="4277890"/>
              <a:ext cx="599464" cy="186141"/>
              <a:chOff x="4762541" y="4685633"/>
              <a:chExt cx="599464" cy="186141"/>
            </a:xfrm>
          </p:grpSpPr>
          <p:cxnSp>
            <p:nvCxnSpPr>
              <p:cNvPr id="313" name="Straight Arrow Connector 312"/>
              <p:cNvCxnSpPr/>
              <p:nvPr/>
            </p:nvCxnSpPr>
            <p:spPr>
              <a:xfrm rot="21347269" flipH="1">
                <a:off x="4890789" y="4747401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/>
              <p:cNvCxnSpPr/>
              <p:nvPr/>
            </p:nvCxnSpPr>
            <p:spPr>
              <a:xfrm rot="21347269" flipV="1">
                <a:off x="4935267" y="4759608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Freeform 314"/>
              <p:cNvSpPr/>
              <p:nvPr/>
            </p:nvSpPr>
            <p:spPr>
              <a:xfrm rot="21347269">
                <a:off x="5203900" y="4685633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 315"/>
              <p:cNvSpPr/>
              <p:nvPr/>
            </p:nvSpPr>
            <p:spPr>
              <a:xfrm rot="2455310">
                <a:off x="4762541" y="4717811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 316"/>
              <p:cNvSpPr/>
              <p:nvPr/>
            </p:nvSpPr>
            <p:spPr>
              <a:xfrm rot="21347269">
                <a:off x="4778847" y="4809944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52" name="Oval 851"/>
          <p:cNvSpPr/>
          <p:nvPr/>
        </p:nvSpPr>
        <p:spPr>
          <a:xfrm>
            <a:off x="7219006" y="733741"/>
            <a:ext cx="147599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Oval 852"/>
          <p:cNvSpPr/>
          <p:nvPr/>
        </p:nvSpPr>
        <p:spPr>
          <a:xfrm flipH="1">
            <a:off x="6997077" y="733741"/>
            <a:ext cx="156455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4" name="Freeform 853"/>
          <p:cNvSpPr/>
          <p:nvPr/>
        </p:nvSpPr>
        <p:spPr>
          <a:xfrm>
            <a:off x="6918382" y="853999"/>
            <a:ext cx="11721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Freeform 854"/>
          <p:cNvSpPr/>
          <p:nvPr/>
        </p:nvSpPr>
        <p:spPr>
          <a:xfrm>
            <a:off x="7066087" y="884063"/>
            <a:ext cx="76427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Freeform 855"/>
          <p:cNvSpPr/>
          <p:nvPr/>
        </p:nvSpPr>
        <p:spPr>
          <a:xfrm>
            <a:off x="7156920" y="869031"/>
            <a:ext cx="139996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7" name="Freeform 856"/>
          <p:cNvSpPr/>
          <p:nvPr/>
        </p:nvSpPr>
        <p:spPr>
          <a:xfrm>
            <a:off x="7279852" y="869031"/>
            <a:ext cx="92133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Oval 857"/>
          <p:cNvSpPr/>
          <p:nvPr/>
        </p:nvSpPr>
        <p:spPr>
          <a:xfrm rot="10973363">
            <a:off x="6942011" y="1803216"/>
            <a:ext cx="147599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Oval 858"/>
          <p:cNvSpPr/>
          <p:nvPr/>
        </p:nvSpPr>
        <p:spPr>
          <a:xfrm rot="10973363" flipH="1">
            <a:off x="7154807" y="1814179"/>
            <a:ext cx="156455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Freeform 859"/>
          <p:cNvSpPr/>
          <p:nvPr/>
        </p:nvSpPr>
        <p:spPr>
          <a:xfrm rot="10973363">
            <a:off x="7287691" y="1337351"/>
            <a:ext cx="11721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Freeform 860"/>
          <p:cNvSpPr/>
          <p:nvPr/>
        </p:nvSpPr>
        <p:spPr>
          <a:xfrm rot="10973363">
            <a:off x="7181700" y="1329753"/>
            <a:ext cx="76427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Freeform 861"/>
          <p:cNvSpPr/>
          <p:nvPr/>
        </p:nvSpPr>
        <p:spPr>
          <a:xfrm rot="10973363">
            <a:off x="7026358" y="1352546"/>
            <a:ext cx="139996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Freeform 862"/>
          <p:cNvSpPr/>
          <p:nvPr/>
        </p:nvSpPr>
        <p:spPr>
          <a:xfrm rot="10973363">
            <a:off x="6951414" y="1347556"/>
            <a:ext cx="92133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Oval 863"/>
          <p:cNvSpPr/>
          <p:nvPr/>
        </p:nvSpPr>
        <p:spPr>
          <a:xfrm>
            <a:off x="7685077" y="740755"/>
            <a:ext cx="147599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Oval 864"/>
          <p:cNvSpPr/>
          <p:nvPr/>
        </p:nvSpPr>
        <p:spPr>
          <a:xfrm flipH="1">
            <a:off x="7463148" y="740755"/>
            <a:ext cx="156455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Freeform 865"/>
          <p:cNvSpPr/>
          <p:nvPr/>
        </p:nvSpPr>
        <p:spPr>
          <a:xfrm>
            <a:off x="7384453" y="861013"/>
            <a:ext cx="11721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Freeform 866"/>
          <p:cNvSpPr/>
          <p:nvPr/>
        </p:nvSpPr>
        <p:spPr>
          <a:xfrm>
            <a:off x="7532158" y="891077"/>
            <a:ext cx="76427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Freeform 867"/>
          <p:cNvSpPr/>
          <p:nvPr/>
        </p:nvSpPr>
        <p:spPr>
          <a:xfrm>
            <a:off x="7622991" y="876045"/>
            <a:ext cx="139996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Freeform 868"/>
          <p:cNvSpPr/>
          <p:nvPr/>
        </p:nvSpPr>
        <p:spPr>
          <a:xfrm>
            <a:off x="7745923" y="876045"/>
            <a:ext cx="92133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Oval 869"/>
          <p:cNvSpPr/>
          <p:nvPr/>
        </p:nvSpPr>
        <p:spPr>
          <a:xfrm rot="10973363">
            <a:off x="7408082" y="1810230"/>
            <a:ext cx="147599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Oval 870"/>
          <p:cNvSpPr/>
          <p:nvPr/>
        </p:nvSpPr>
        <p:spPr>
          <a:xfrm rot="10973363" flipH="1">
            <a:off x="7620878" y="1821193"/>
            <a:ext cx="156455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Freeform 871"/>
          <p:cNvSpPr/>
          <p:nvPr/>
        </p:nvSpPr>
        <p:spPr>
          <a:xfrm rot="10973363">
            <a:off x="7753762" y="1344365"/>
            <a:ext cx="11721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3" name="Freeform 872"/>
          <p:cNvSpPr/>
          <p:nvPr/>
        </p:nvSpPr>
        <p:spPr>
          <a:xfrm rot="10973363">
            <a:off x="7647771" y="1336767"/>
            <a:ext cx="76427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Freeform 873"/>
          <p:cNvSpPr/>
          <p:nvPr/>
        </p:nvSpPr>
        <p:spPr>
          <a:xfrm rot="10973363">
            <a:off x="7492429" y="1359560"/>
            <a:ext cx="139996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Freeform 874"/>
          <p:cNvSpPr/>
          <p:nvPr/>
        </p:nvSpPr>
        <p:spPr>
          <a:xfrm rot="10973363">
            <a:off x="7417485" y="1354570"/>
            <a:ext cx="92133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Oval 875"/>
          <p:cNvSpPr/>
          <p:nvPr/>
        </p:nvSpPr>
        <p:spPr>
          <a:xfrm>
            <a:off x="5331459" y="695695"/>
            <a:ext cx="152400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Oval 876"/>
          <p:cNvSpPr/>
          <p:nvPr/>
        </p:nvSpPr>
        <p:spPr>
          <a:xfrm flipH="1">
            <a:off x="5102312" y="695695"/>
            <a:ext cx="161544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Freeform 877"/>
          <p:cNvSpPr/>
          <p:nvPr/>
        </p:nvSpPr>
        <p:spPr>
          <a:xfrm>
            <a:off x="5021058" y="815953"/>
            <a:ext cx="12103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Freeform 878"/>
          <p:cNvSpPr/>
          <p:nvPr/>
        </p:nvSpPr>
        <p:spPr>
          <a:xfrm>
            <a:off x="5173567" y="846017"/>
            <a:ext cx="78913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Freeform 879"/>
          <p:cNvSpPr/>
          <p:nvPr/>
        </p:nvSpPr>
        <p:spPr>
          <a:xfrm>
            <a:off x="5267354" y="830985"/>
            <a:ext cx="144549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1" name="Freeform 880"/>
          <p:cNvSpPr/>
          <p:nvPr/>
        </p:nvSpPr>
        <p:spPr>
          <a:xfrm>
            <a:off x="5394284" y="830985"/>
            <a:ext cx="95130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2" name="Oval 881"/>
          <p:cNvSpPr/>
          <p:nvPr/>
        </p:nvSpPr>
        <p:spPr>
          <a:xfrm rot="10973363">
            <a:off x="5045852" y="1764928"/>
            <a:ext cx="152400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3" name="Oval 882"/>
          <p:cNvSpPr/>
          <p:nvPr/>
        </p:nvSpPr>
        <p:spPr>
          <a:xfrm rot="10973363" flipH="1">
            <a:off x="5265569" y="1776248"/>
            <a:ext cx="161544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4" name="Freeform 883"/>
          <p:cNvSpPr/>
          <p:nvPr/>
        </p:nvSpPr>
        <p:spPr>
          <a:xfrm rot="10973363">
            <a:off x="5402285" y="1299580"/>
            <a:ext cx="12103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5" name="Freeform 884"/>
          <p:cNvSpPr/>
          <p:nvPr/>
        </p:nvSpPr>
        <p:spPr>
          <a:xfrm rot="10973363">
            <a:off x="5292821" y="1291774"/>
            <a:ext cx="78913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6" name="Freeform 885"/>
          <p:cNvSpPr/>
          <p:nvPr/>
        </p:nvSpPr>
        <p:spPr>
          <a:xfrm rot="10973363">
            <a:off x="5132463" y="1314366"/>
            <a:ext cx="144549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7" name="Freeform 886"/>
          <p:cNvSpPr/>
          <p:nvPr/>
        </p:nvSpPr>
        <p:spPr>
          <a:xfrm rot="10973363">
            <a:off x="5055082" y="1309214"/>
            <a:ext cx="95130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8" name="Group 887"/>
          <p:cNvGrpSpPr/>
          <p:nvPr/>
        </p:nvGrpSpPr>
        <p:grpSpPr>
          <a:xfrm>
            <a:off x="5583542" y="702709"/>
            <a:ext cx="381547" cy="145312"/>
            <a:chOff x="7734164" y="5421810"/>
            <a:chExt cx="381547" cy="152400"/>
          </a:xfrm>
        </p:grpSpPr>
        <p:sp>
          <p:nvSpPr>
            <p:cNvPr id="889" name="Oval 888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Oval 889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1" name="Freeform 890"/>
          <p:cNvSpPr/>
          <p:nvPr/>
        </p:nvSpPr>
        <p:spPr>
          <a:xfrm>
            <a:off x="5502288" y="822967"/>
            <a:ext cx="12103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2" name="Freeform 891"/>
          <p:cNvSpPr/>
          <p:nvPr/>
        </p:nvSpPr>
        <p:spPr>
          <a:xfrm>
            <a:off x="5654797" y="853031"/>
            <a:ext cx="78913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Freeform 892"/>
          <p:cNvSpPr/>
          <p:nvPr/>
        </p:nvSpPr>
        <p:spPr>
          <a:xfrm>
            <a:off x="5748584" y="837999"/>
            <a:ext cx="144549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Freeform 893"/>
          <p:cNvSpPr/>
          <p:nvPr/>
        </p:nvSpPr>
        <p:spPr>
          <a:xfrm>
            <a:off x="5875514" y="837999"/>
            <a:ext cx="95130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5" name="Group 894"/>
          <p:cNvGrpSpPr/>
          <p:nvPr/>
        </p:nvGrpSpPr>
        <p:grpSpPr>
          <a:xfrm rot="10973363">
            <a:off x="5526936" y="1777717"/>
            <a:ext cx="381547" cy="140176"/>
            <a:chOff x="7734164" y="5421810"/>
            <a:chExt cx="381547" cy="152400"/>
          </a:xfrm>
        </p:grpSpPr>
        <p:sp>
          <p:nvSpPr>
            <p:cNvPr id="896" name="Oval 895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8" name="Freeform 897"/>
          <p:cNvSpPr/>
          <p:nvPr/>
        </p:nvSpPr>
        <p:spPr>
          <a:xfrm rot="10973363">
            <a:off x="5883515" y="1306594"/>
            <a:ext cx="12103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9" name="Freeform 898"/>
          <p:cNvSpPr/>
          <p:nvPr/>
        </p:nvSpPr>
        <p:spPr>
          <a:xfrm rot="10973363">
            <a:off x="5774051" y="1298788"/>
            <a:ext cx="78913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0" name="Freeform 899"/>
          <p:cNvSpPr/>
          <p:nvPr/>
        </p:nvSpPr>
        <p:spPr>
          <a:xfrm rot="10973363">
            <a:off x="5613693" y="1321380"/>
            <a:ext cx="144549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" name="Freeform 900"/>
          <p:cNvSpPr/>
          <p:nvPr/>
        </p:nvSpPr>
        <p:spPr>
          <a:xfrm rot="10973363">
            <a:off x="5536312" y="1316228"/>
            <a:ext cx="95130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2" name="Group 901"/>
          <p:cNvGrpSpPr/>
          <p:nvPr/>
        </p:nvGrpSpPr>
        <p:grpSpPr>
          <a:xfrm flipH="1">
            <a:off x="6503549" y="716200"/>
            <a:ext cx="385457" cy="145312"/>
            <a:chOff x="7734164" y="5421810"/>
            <a:chExt cx="381547" cy="152400"/>
          </a:xfrm>
        </p:grpSpPr>
        <p:sp>
          <p:nvSpPr>
            <p:cNvPr id="903" name="Oval 902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Oval 903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5" name="Freeform 904"/>
          <p:cNvSpPr/>
          <p:nvPr/>
        </p:nvSpPr>
        <p:spPr>
          <a:xfrm flipH="1">
            <a:off x="6848822" y="836458"/>
            <a:ext cx="12227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Freeform 905"/>
          <p:cNvSpPr/>
          <p:nvPr/>
        </p:nvSpPr>
        <p:spPr>
          <a:xfrm flipH="1">
            <a:off x="6737299" y="866522"/>
            <a:ext cx="7972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Freeform 906"/>
          <p:cNvSpPr/>
          <p:nvPr/>
        </p:nvSpPr>
        <p:spPr>
          <a:xfrm flipH="1">
            <a:off x="6576242" y="851490"/>
            <a:ext cx="146030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Freeform 907"/>
          <p:cNvSpPr/>
          <p:nvPr/>
        </p:nvSpPr>
        <p:spPr>
          <a:xfrm flipH="1">
            <a:off x="6497937" y="851490"/>
            <a:ext cx="96105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9" name="Group 908"/>
          <p:cNvGrpSpPr/>
          <p:nvPr/>
        </p:nvGrpSpPr>
        <p:grpSpPr>
          <a:xfrm rot="10626637" flipH="1">
            <a:off x="6560610" y="1791189"/>
            <a:ext cx="385457" cy="140176"/>
            <a:chOff x="7734164" y="5421810"/>
            <a:chExt cx="381547" cy="152400"/>
          </a:xfrm>
        </p:grpSpPr>
        <p:sp>
          <p:nvSpPr>
            <p:cNvPr id="910" name="Oval 909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Oval 910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2" name="Freeform 911"/>
          <p:cNvSpPr/>
          <p:nvPr/>
        </p:nvSpPr>
        <p:spPr>
          <a:xfrm rot="10626637" flipH="1">
            <a:off x="6463718" y="1320175"/>
            <a:ext cx="12227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Freeform 912"/>
          <p:cNvSpPr/>
          <p:nvPr/>
        </p:nvSpPr>
        <p:spPr>
          <a:xfrm rot="10626637" flipH="1">
            <a:off x="6616860" y="1312301"/>
            <a:ext cx="7972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Freeform 913"/>
          <p:cNvSpPr/>
          <p:nvPr/>
        </p:nvSpPr>
        <p:spPr>
          <a:xfrm rot="10626637" flipH="1">
            <a:off x="6712542" y="1334828"/>
            <a:ext cx="146030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Freeform 914"/>
          <p:cNvSpPr/>
          <p:nvPr/>
        </p:nvSpPr>
        <p:spPr>
          <a:xfrm rot="10626637" flipH="1">
            <a:off x="6840641" y="1329622"/>
            <a:ext cx="96105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6" name="Group 915"/>
          <p:cNvGrpSpPr/>
          <p:nvPr/>
        </p:nvGrpSpPr>
        <p:grpSpPr>
          <a:xfrm flipH="1">
            <a:off x="6017388" y="723214"/>
            <a:ext cx="385457" cy="145312"/>
            <a:chOff x="7734164" y="5421810"/>
            <a:chExt cx="381547" cy="152400"/>
          </a:xfrm>
        </p:grpSpPr>
        <p:sp>
          <p:nvSpPr>
            <p:cNvPr id="917" name="Oval 916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Oval 917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9" name="Freeform 918"/>
          <p:cNvSpPr/>
          <p:nvPr/>
        </p:nvSpPr>
        <p:spPr>
          <a:xfrm flipH="1">
            <a:off x="6362661" y="843472"/>
            <a:ext cx="12227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Freeform 919"/>
          <p:cNvSpPr/>
          <p:nvPr/>
        </p:nvSpPr>
        <p:spPr>
          <a:xfrm flipH="1">
            <a:off x="6251138" y="873536"/>
            <a:ext cx="7972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Freeform 920"/>
          <p:cNvSpPr/>
          <p:nvPr/>
        </p:nvSpPr>
        <p:spPr>
          <a:xfrm flipH="1">
            <a:off x="6090081" y="858504"/>
            <a:ext cx="146030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Freeform 921"/>
          <p:cNvSpPr/>
          <p:nvPr/>
        </p:nvSpPr>
        <p:spPr>
          <a:xfrm flipH="1">
            <a:off x="6011776" y="858504"/>
            <a:ext cx="96105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3" name="Group 922"/>
          <p:cNvGrpSpPr/>
          <p:nvPr/>
        </p:nvGrpSpPr>
        <p:grpSpPr>
          <a:xfrm rot="10626637" flipH="1">
            <a:off x="6074449" y="1798203"/>
            <a:ext cx="385457" cy="140176"/>
            <a:chOff x="7734164" y="5421810"/>
            <a:chExt cx="381547" cy="152400"/>
          </a:xfrm>
        </p:grpSpPr>
        <p:sp>
          <p:nvSpPr>
            <p:cNvPr id="924" name="Oval 923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6" name="Freeform 925"/>
          <p:cNvSpPr/>
          <p:nvPr/>
        </p:nvSpPr>
        <p:spPr>
          <a:xfrm rot="10626637" flipH="1">
            <a:off x="5977557" y="1327189"/>
            <a:ext cx="12227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Freeform 926"/>
          <p:cNvSpPr/>
          <p:nvPr/>
        </p:nvSpPr>
        <p:spPr>
          <a:xfrm rot="10626637" flipH="1">
            <a:off x="6130699" y="1319315"/>
            <a:ext cx="7972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Freeform 927"/>
          <p:cNvSpPr/>
          <p:nvPr/>
        </p:nvSpPr>
        <p:spPr>
          <a:xfrm rot="10626637" flipH="1">
            <a:off x="6226381" y="1341842"/>
            <a:ext cx="146030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9" name="Freeform 928"/>
          <p:cNvSpPr/>
          <p:nvPr/>
        </p:nvSpPr>
        <p:spPr>
          <a:xfrm rot="10626637" flipH="1">
            <a:off x="6354480" y="1336636"/>
            <a:ext cx="96105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0" name="Group 929"/>
          <p:cNvGrpSpPr/>
          <p:nvPr/>
        </p:nvGrpSpPr>
        <p:grpSpPr>
          <a:xfrm flipH="1">
            <a:off x="4625102" y="685800"/>
            <a:ext cx="365779" cy="145312"/>
            <a:chOff x="7734164" y="5421810"/>
            <a:chExt cx="381547" cy="152400"/>
          </a:xfrm>
        </p:grpSpPr>
        <p:sp>
          <p:nvSpPr>
            <p:cNvPr id="931" name="Oval 930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Oval 931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3" name="Freeform 932"/>
          <p:cNvSpPr/>
          <p:nvPr/>
        </p:nvSpPr>
        <p:spPr>
          <a:xfrm flipH="1">
            <a:off x="4952750" y="806058"/>
            <a:ext cx="11602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4" name="Freeform 933"/>
          <p:cNvSpPr/>
          <p:nvPr/>
        </p:nvSpPr>
        <p:spPr>
          <a:xfrm flipH="1">
            <a:off x="4846920" y="836122"/>
            <a:ext cx="7565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5" name="Freeform 934"/>
          <p:cNvSpPr/>
          <p:nvPr/>
        </p:nvSpPr>
        <p:spPr>
          <a:xfrm flipH="1">
            <a:off x="4694085" y="821090"/>
            <a:ext cx="138575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Freeform 935"/>
          <p:cNvSpPr/>
          <p:nvPr/>
        </p:nvSpPr>
        <p:spPr>
          <a:xfrm flipH="1">
            <a:off x="4619777" y="821090"/>
            <a:ext cx="91199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7" name="Group 936"/>
          <p:cNvGrpSpPr/>
          <p:nvPr/>
        </p:nvGrpSpPr>
        <p:grpSpPr>
          <a:xfrm rot="10626637" flipH="1">
            <a:off x="4679872" y="1760887"/>
            <a:ext cx="365779" cy="140176"/>
            <a:chOff x="7734164" y="5421810"/>
            <a:chExt cx="381547" cy="152400"/>
          </a:xfrm>
        </p:grpSpPr>
        <p:sp>
          <p:nvSpPr>
            <p:cNvPr id="938" name="Oval 937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Oval 938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0" name="Freeform 939"/>
          <p:cNvSpPr/>
          <p:nvPr/>
        </p:nvSpPr>
        <p:spPr>
          <a:xfrm rot="10626637" flipH="1">
            <a:off x="4587157" y="1289324"/>
            <a:ext cx="11602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Freeform 940"/>
          <p:cNvSpPr/>
          <p:nvPr/>
        </p:nvSpPr>
        <p:spPr>
          <a:xfrm rot="10626637" flipH="1">
            <a:off x="4732442" y="1281791"/>
            <a:ext cx="7565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2" name="Freeform 941"/>
          <p:cNvSpPr/>
          <p:nvPr/>
        </p:nvSpPr>
        <p:spPr>
          <a:xfrm rot="10626637" flipH="1">
            <a:off x="4823295" y="1304647"/>
            <a:ext cx="138575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3" name="Freeform 942"/>
          <p:cNvSpPr/>
          <p:nvPr/>
        </p:nvSpPr>
        <p:spPr>
          <a:xfrm rot="10626637" flipH="1">
            <a:off x="4944855" y="1299707"/>
            <a:ext cx="91199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4" name="Group 943"/>
          <p:cNvGrpSpPr/>
          <p:nvPr/>
        </p:nvGrpSpPr>
        <p:grpSpPr>
          <a:xfrm flipH="1">
            <a:off x="4163758" y="692814"/>
            <a:ext cx="365779" cy="145312"/>
            <a:chOff x="7734164" y="5421810"/>
            <a:chExt cx="381547" cy="152400"/>
          </a:xfrm>
        </p:grpSpPr>
        <p:sp>
          <p:nvSpPr>
            <p:cNvPr id="945" name="Oval 944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7" name="Freeform 946"/>
          <p:cNvSpPr/>
          <p:nvPr/>
        </p:nvSpPr>
        <p:spPr>
          <a:xfrm flipH="1">
            <a:off x="4491406" y="813072"/>
            <a:ext cx="11602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8" name="Freeform 947"/>
          <p:cNvSpPr/>
          <p:nvPr/>
        </p:nvSpPr>
        <p:spPr>
          <a:xfrm flipH="1">
            <a:off x="4385576" y="843136"/>
            <a:ext cx="7565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9" name="Freeform 948"/>
          <p:cNvSpPr/>
          <p:nvPr/>
        </p:nvSpPr>
        <p:spPr>
          <a:xfrm flipH="1">
            <a:off x="4232741" y="828104"/>
            <a:ext cx="138575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0" name="Freeform 949"/>
          <p:cNvSpPr/>
          <p:nvPr/>
        </p:nvSpPr>
        <p:spPr>
          <a:xfrm flipH="1">
            <a:off x="4158433" y="828104"/>
            <a:ext cx="91199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1" name="Group 950"/>
          <p:cNvGrpSpPr/>
          <p:nvPr/>
        </p:nvGrpSpPr>
        <p:grpSpPr>
          <a:xfrm rot="10626637" flipH="1">
            <a:off x="4218528" y="1767901"/>
            <a:ext cx="365779" cy="140176"/>
            <a:chOff x="7734164" y="5421810"/>
            <a:chExt cx="381547" cy="152400"/>
          </a:xfrm>
        </p:grpSpPr>
        <p:sp>
          <p:nvSpPr>
            <p:cNvPr id="952" name="Oval 951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Oval 952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4" name="Freeform 953"/>
          <p:cNvSpPr/>
          <p:nvPr/>
        </p:nvSpPr>
        <p:spPr>
          <a:xfrm rot="10626637" flipH="1">
            <a:off x="4125813" y="1296338"/>
            <a:ext cx="11602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5" name="Freeform 954"/>
          <p:cNvSpPr/>
          <p:nvPr/>
        </p:nvSpPr>
        <p:spPr>
          <a:xfrm rot="10626637" flipH="1">
            <a:off x="4271098" y="1288805"/>
            <a:ext cx="7565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6" name="Freeform 955"/>
          <p:cNvSpPr/>
          <p:nvPr/>
        </p:nvSpPr>
        <p:spPr>
          <a:xfrm rot="10626637" flipH="1">
            <a:off x="4361951" y="1311661"/>
            <a:ext cx="138575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7" name="Freeform 956"/>
          <p:cNvSpPr/>
          <p:nvPr/>
        </p:nvSpPr>
        <p:spPr>
          <a:xfrm rot="10626637" flipH="1">
            <a:off x="4483511" y="1306721"/>
            <a:ext cx="91199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8" name="Group 957"/>
          <p:cNvGrpSpPr/>
          <p:nvPr/>
        </p:nvGrpSpPr>
        <p:grpSpPr>
          <a:xfrm>
            <a:off x="3278022" y="706305"/>
            <a:ext cx="369528" cy="145312"/>
            <a:chOff x="7734164" y="5421810"/>
            <a:chExt cx="381547" cy="152400"/>
          </a:xfrm>
        </p:grpSpPr>
        <p:sp>
          <p:nvSpPr>
            <p:cNvPr id="959" name="Oval 958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Oval 959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1" name="Freeform 960"/>
          <p:cNvSpPr/>
          <p:nvPr/>
        </p:nvSpPr>
        <p:spPr>
          <a:xfrm>
            <a:off x="3199327" y="826563"/>
            <a:ext cx="11721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Freeform 961"/>
          <p:cNvSpPr/>
          <p:nvPr/>
        </p:nvSpPr>
        <p:spPr>
          <a:xfrm>
            <a:off x="3347032" y="856627"/>
            <a:ext cx="76427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Freeform 962"/>
          <p:cNvSpPr/>
          <p:nvPr/>
        </p:nvSpPr>
        <p:spPr>
          <a:xfrm>
            <a:off x="3437865" y="841595"/>
            <a:ext cx="139996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4" name="Freeform 963"/>
          <p:cNvSpPr/>
          <p:nvPr/>
        </p:nvSpPr>
        <p:spPr>
          <a:xfrm>
            <a:off x="3560797" y="841595"/>
            <a:ext cx="92133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5" name="Group 964"/>
          <p:cNvGrpSpPr/>
          <p:nvPr/>
        </p:nvGrpSpPr>
        <p:grpSpPr>
          <a:xfrm rot="10973363">
            <a:off x="3222815" y="1781373"/>
            <a:ext cx="369528" cy="140176"/>
            <a:chOff x="7734164" y="5421810"/>
            <a:chExt cx="381547" cy="152400"/>
          </a:xfrm>
        </p:grpSpPr>
        <p:sp>
          <p:nvSpPr>
            <p:cNvPr id="966" name="Oval 965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Oval 966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8" name="Freeform 967"/>
          <p:cNvSpPr/>
          <p:nvPr/>
        </p:nvSpPr>
        <p:spPr>
          <a:xfrm rot="10973363">
            <a:off x="3568636" y="1309915"/>
            <a:ext cx="11721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9" name="Freeform 968"/>
          <p:cNvSpPr/>
          <p:nvPr/>
        </p:nvSpPr>
        <p:spPr>
          <a:xfrm rot="10973363">
            <a:off x="3462645" y="1302317"/>
            <a:ext cx="76427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Freeform 969"/>
          <p:cNvSpPr/>
          <p:nvPr/>
        </p:nvSpPr>
        <p:spPr>
          <a:xfrm rot="10973363">
            <a:off x="3307303" y="1325110"/>
            <a:ext cx="139996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Freeform 970"/>
          <p:cNvSpPr/>
          <p:nvPr/>
        </p:nvSpPr>
        <p:spPr>
          <a:xfrm rot="10973363">
            <a:off x="3232359" y="1320120"/>
            <a:ext cx="92133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2" name="Group 971"/>
          <p:cNvGrpSpPr/>
          <p:nvPr/>
        </p:nvGrpSpPr>
        <p:grpSpPr>
          <a:xfrm>
            <a:off x="3744093" y="713319"/>
            <a:ext cx="369528" cy="145312"/>
            <a:chOff x="7734164" y="5421810"/>
            <a:chExt cx="381547" cy="152400"/>
          </a:xfrm>
        </p:grpSpPr>
        <p:sp>
          <p:nvSpPr>
            <p:cNvPr id="973" name="Oval 972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Oval 973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5" name="Freeform 974"/>
          <p:cNvSpPr/>
          <p:nvPr/>
        </p:nvSpPr>
        <p:spPr>
          <a:xfrm>
            <a:off x="3665398" y="833577"/>
            <a:ext cx="11721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Freeform 975"/>
          <p:cNvSpPr/>
          <p:nvPr/>
        </p:nvSpPr>
        <p:spPr>
          <a:xfrm>
            <a:off x="3813103" y="863641"/>
            <a:ext cx="76427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Freeform 976"/>
          <p:cNvSpPr/>
          <p:nvPr/>
        </p:nvSpPr>
        <p:spPr>
          <a:xfrm>
            <a:off x="3903936" y="848609"/>
            <a:ext cx="139996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Freeform 977"/>
          <p:cNvSpPr/>
          <p:nvPr/>
        </p:nvSpPr>
        <p:spPr>
          <a:xfrm>
            <a:off x="4026868" y="848609"/>
            <a:ext cx="92133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9" name="Group 978"/>
          <p:cNvGrpSpPr/>
          <p:nvPr/>
        </p:nvGrpSpPr>
        <p:grpSpPr>
          <a:xfrm rot="10973363">
            <a:off x="3688886" y="1788387"/>
            <a:ext cx="369528" cy="140176"/>
            <a:chOff x="7734164" y="5421810"/>
            <a:chExt cx="381547" cy="152400"/>
          </a:xfrm>
        </p:grpSpPr>
        <p:sp>
          <p:nvSpPr>
            <p:cNvPr id="980" name="Oval 979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Oval 980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2" name="Freeform 981"/>
          <p:cNvSpPr/>
          <p:nvPr/>
        </p:nvSpPr>
        <p:spPr>
          <a:xfrm rot="10973363">
            <a:off x="4034707" y="1316929"/>
            <a:ext cx="11721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Freeform 982"/>
          <p:cNvSpPr/>
          <p:nvPr/>
        </p:nvSpPr>
        <p:spPr>
          <a:xfrm rot="10973363">
            <a:off x="3928716" y="1309331"/>
            <a:ext cx="76427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Freeform 983"/>
          <p:cNvSpPr/>
          <p:nvPr/>
        </p:nvSpPr>
        <p:spPr>
          <a:xfrm rot="10973363">
            <a:off x="3773374" y="1332124"/>
            <a:ext cx="139996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Freeform 984"/>
          <p:cNvSpPr/>
          <p:nvPr/>
        </p:nvSpPr>
        <p:spPr>
          <a:xfrm rot="10973363">
            <a:off x="3698430" y="1327134"/>
            <a:ext cx="92133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6" name="Group 985"/>
          <p:cNvGrpSpPr/>
          <p:nvPr/>
        </p:nvGrpSpPr>
        <p:grpSpPr>
          <a:xfrm>
            <a:off x="1377283" y="712857"/>
            <a:ext cx="381547" cy="145312"/>
            <a:chOff x="7734164" y="5421810"/>
            <a:chExt cx="381547" cy="152400"/>
          </a:xfrm>
        </p:grpSpPr>
        <p:sp>
          <p:nvSpPr>
            <p:cNvPr id="987" name="Oval 986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Oval 987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9" name="Freeform 988"/>
          <p:cNvSpPr/>
          <p:nvPr/>
        </p:nvSpPr>
        <p:spPr>
          <a:xfrm>
            <a:off x="1296029" y="833115"/>
            <a:ext cx="12103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Freeform 989"/>
          <p:cNvSpPr/>
          <p:nvPr/>
        </p:nvSpPr>
        <p:spPr>
          <a:xfrm>
            <a:off x="1448538" y="863179"/>
            <a:ext cx="78913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Freeform 990"/>
          <p:cNvSpPr/>
          <p:nvPr/>
        </p:nvSpPr>
        <p:spPr>
          <a:xfrm>
            <a:off x="1542325" y="848147"/>
            <a:ext cx="144549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Freeform 991"/>
          <p:cNvSpPr/>
          <p:nvPr/>
        </p:nvSpPr>
        <p:spPr>
          <a:xfrm>
            <a:off x="1669255" y="848147"/>
            <a:ext cx="95130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3" name="Group 992"/>
          <p:cNvGrpSpPr/>
          <p:nvPr/>
        </p:nvGrpSpPr>
        <p:grpSpPr>
          <a:xfrm rot="10973363">
            <a:off x="1320677" y="1787865"/>
            <a:ext cx="381547" cy="140176"/>
            <a:chOff x="7734164" y="5421810"/>
            <a:chExt cx="381547" cy="152400"/>
          </a:xfrm>
        </p:grpSpPr>
        <p:sp>
          <p:nvSpPr>
            <p:cNvPr id="994" name="Oval 993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6" name="Freeform 995"/>
          <p:cNvSpPr/>
          <p:nvPr/>
        </p:nvSpPr>
        <p:spPr>
          <a:xfrm rot="10973363">
            <a:off x="1677256" y="1316742"/>
            <a:ext cx="12103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Freeform 996"/>
          <p:cNvSpPr/>
          <p:nvPr/>
        </p:nvSpPr>
        <p:spPr>
          <a:xfrm rot="10973363">
            <a:off x="1567792" y="1308936"/>
            <a:ext cx="78913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Freeform 997"/>
          <p:cNvSpPr/>
          <p:nvPr/>
        </p:nvSpPr>
        <p:spPr>
          <a:xfrm rot="10973363">
            <a:off x="1407434" y="1331528"/>
            <a:ext cx="144549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Freeform 998"/>
          <p:cNvSpPr/>
          <p:nvPr/>
        </p:nvSpPr>
        <p:spPr>
          <a:xfrm rot="10973363">
            <a:off x="1330053" y="1326376"/>
            <a:ext cx="95130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0" name="Group 999"/>
          <p:cNvGrpSpPr/>
          <p:nvPr/>
        </p:nvGrpSpPr>
        <p:grpSpPr>
          <a:xfrm>
            <a:off x="1858513" y="719871"/>
            <a:ext cx="381547" cy="145312"/>
            <a:chOff x="7734164" y="5421810"/>
            <a:chExt cx="381547" cy="152400"/>
          </a:xfrm>
        </p:grpSpPr>
        <p:sp>
          <p:nvSpPr>
            <p:cNvPr id="1001" name="Oval 1000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Oval 1001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3" name="Freeform 1002"/>
          <p:cNvSpPr/>
          <p:nvPr/>
        </p:nvSpPr>
        <p:spPr>
          <a:xfrm>
            <a:off x="1777259" y="840129"/>
            <a:ext cx="12103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4" name="Freeform 1003"/>
          <p:cNvSpPr/>
          <p:nvPr/>
        </p:nvSpPr>
        <p:spPr>
          <a:xfrm>
            <a:off x="1929768" y="870193"/>
            <a:ext cx="78913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5" name="Freeform 1004"/>
          <p:cNvSpPr/>
          <p:nvPr/>
        </p:nvSpPr>
        <p:spPr>
          <a:xfrm>
            <a:off x="2023555" y="855161"/>
            <a:ext cx="144549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Freeform 1005"/>
          <p:cNvSpPr/>
          <p:nvPr/>
        </p:nvSpPr>
        <p:spPr>
          <a:xfrm>
            <a:off x="2150485" y="855161"/>
            <a:ext cx="95130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7" name="Group 1006"/>
          <p:cNvGrpSpPr/>
          <p:nvPr/>
        </p:nvGrpSpPr>
        <p:grpSpPr>
          <a:xfrm rot="10973363">
            <a:off x="1801907" y="1794879"/>
            <a:ext cx="381547" cy="140176"/>
            <a:chOff x="7734164" y="5421810"/>
            <a:chExt cx="381547" cy="152400"/>
          </a:xfrm>
        </p:grpSpPr>
        <p:sp>
          <p:nvSpPr>
            <p:cNvPr id="1008" name="Oval 1007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0" name="Freeform 1009"/>
          <p:cNvSpPr/>
          <p:nvPr/>
        </p:nvSpPr>
        <p:spPr>
          <a:xfrm rot="10973363">
            <a:off x="2158486" y="1323756"/>
            <a:ext cx="12103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1" name="Freeform 1010"/>
          <p:cNvSpPr/>
          <p:nvPr/>
        </p:nvSpPr>
        <p:spPr>
          <a:xfrm rot="10973363">
            <a:off x="2049022" y="1315950"/>
            <a:ext cx="78913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2" name="Freeform 1011"/>
          <p:cNvSpPr/>
          <p:nvPr/>
        </p:nvSpPr>
        <p:spPr>
          <a:xfrm rot="10973363">
            <a:off x="1888664" y="1338542"/>
            <a:ext cx="144549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" name="Freeform 1012"/>
          <p:cNvSpPr/>
          <p:nvPr/>
        </p:nvSpPr>
        <p:spPr>
          <a:xfrm rot="10973363">
            <a:off x="1811283" y="1333390"/>
            <a:ext cx="95130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4" name="Group 1013"/>
          <p:cNvGrpSpPr/>
          <p:nvPr/>
        </p:nvGrpSpPr>
        <p:grpSpPr>
          <a:xfrm flipH="1">
            <a:off x="2778520" y="733362"/>
            <a:ext cx="385457" cy="145312"/>
            <a:chOff x="7734164" y="5421810"/>
            <a:chExt cx="381547" cy="152400"/>
          </a:xfrm>
        </p:grpSpPr>
        <p:sp>
          <p:nvSpPr>
            <p:cNvPr id="1015" name="Oval 1014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Oval 1015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7" name="Freeform 1016"/>
          <p:cNvSpPr/>
          <p:nvPr/>
        </p:nvSpPr>
        <p:spPr>
          <a:xfrm flipH="1">
            <a:off x="3123793" y="853620"/>
            <a:ext cx="12227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8" name="Freeform 1017"/>
          <p:cNvSpPr/>
          <p:nvPr/>
        </p:nvSpPr>
        <p:spPr>
          <a:xfrm flipH="1">
            <a:off x="3012270" y="883684"/>
            <a:ext cx="7972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Freeform 1018"/>
          <p:cNvSpPr/>
          <p:nvPr/>
        </p:nvSpPr>
        <p:spPr>
          <a:xfrm flipH="1">
            <a:off x="2851213" y="868652"/>
            <a:ext cx="146030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0" name="Freeform 1019"/>
          <p:cNvSpPr/>
          <p:nvPr/>
        </p:nvSpPr>
        <p:spPr>
          <a:xfrm flipH="1">
            <a:off x="2772908" y="868652"/>
            <a:ext cx="96105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1" name="Group 1020"/>
          <p:cNvGrpSpPr/>
          <p:nvPr/>
        </p:nvGrpSpPr>
        <p:grpSpPr>
          <a:xfrm rot="10626637" flipH="1">
            <a:off x="2835581" y="1808351"/>
            <a:ext cx="385457" cy="140176"/>
            <a:chOff x="7734164" y="5421810"/>
            <a:chExt cx="381547" cy="152400"/>
          </a:xfrm>
        </p:grpSpPr>
        <p:sp>
          <p:nvSpPr>
            <p:cNvPr id="1022" name="Oval 1021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Oval 1022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Freeform 1023"/>
          <p:cNvSpPr/>
          <p:nvPr/>
        </p:nvSpPr>
        <p:spPr>
          <a:xfrm rot="10626637" flipH="1">
            <a:off x="2738689" y="1337337"/>
            <a:ext cx="12227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Freeform 1024"/>
          <p:cNvSpPr/>
          <p:nvPr/>
        </p:nvSpPr>
        <p:spPr>
          <a:xfrm rot="10626637" flipH="1">
            <a:off x="2891831" y="1329463"/>
            <a:ext cx="7972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Freeform 1026"/>
          <p:cNvSpPr/>
          <p:nvPr/>
        </p:nvSpPr>
        <p:spPr>
          <a:xfrm rot="10626637" flipH="1">
            <a:off x="2987513" y="1351990"/>
            <a:ext cx="146030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Freeform 1027"/>
          <p:cNvSpPr/>
          <p:nvPr/>
        </p:nvSpPr>
        <p:spPr>
          <a:xfrm rot="10626637" flipH="1">
            <a:off x="3115612" y="1346784"/>
            <a:ext cx="96105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oup 1028"/>
          <p:cNvGrpSpPr/>
          <p:nvPr/>
        </p:nvGrpSpPr>
        <p:grpSpPr>
          <a:xfrm flipH="1">
            <a:off x="2292359" y="740376"/>
            <a:ext cx="385457" cy="145312"/>
            <a:chOff x="7734164" y="5421810"/>
            <a:chExt cx="381547" cy="152400"/>
          </a:xfrm>
        </p:grpSpPr>
        <p:sp>
          <p:nvSpPr>
            <p:cNvPr id="1030" name="Oval 1029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2" name="Freeform 1031"/>
          <p:cNvSpPr/>
          <p:nvPr/>
        </p:nvSpPr>
        <p:spPr>
          <a:xfrm flipH="1">
            <a:off x="2637632" y="860634"/>
            <a:ext cx="12227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1032"/>
          <p:cNvSpPr/>
          <p:nvPr/>
        </p:nvSpPr>
        <p:spPr>
          <a:xfrm flipH="1">
            <a:off x="2526109" y="890698"/>
            <a:ext cx="7972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 1033"/>
          <p:cNvSpPr/>
          <p:nvPr/>
        </p:nvSpPr>
        <p:spPr>
          <a:xfrm flipH="1">
            <a:off x="2365052" y="875666"/>
            <a:ext cx="146030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 1034"/>
          <p:cNvSpPr/>
          <p:nvPr/>
        </p:nvSpPr>
        <p:spPr>
          <a:xfrm flipH="1">
            <a:off x="2286747" y="875666"/>
            <a:ext cx="96105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/>
          <p:cNvGrpSpPr/>
          <p:nvPr/>
        </p:nvGrpSpPr>
        <p:grpSpPr>
          <a:xfrm rot="10626637" flipH="1">
            <a:off x="2349420" y="1815365"/>
            <a:ext cx="385457" cy="140176"/>
            <a:chOff x="7734164" y="5421810"/>
            <a:chExt cx="381547" cy="152400"/>
          </a:xfrm>
        </p:grpSpPr>
        <p:sp>
          <p:nvSpPr>
            <p:cNvPr id="1037" name="Oval 1036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Freeform 1038"/>
          <p:cNvSpPr/>
          <p:nvPr/>
        </p:nvSpPr>
        <p:spPr>
          <a:xfrm rot="10626637" flipH="1">
            <a:off x="2252528" y="1344351"/>
            <a:ext cx="12227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 1039"/>
          <p:cNvSpPr/>
          <p:nvPr/>
        </p:nvSpPr>
        <p:spPr>
          <a:xfrm rot="10626637" flipH="1">
            <a:off x="2405670" y="1336477"/>
            <a:ext cx="7972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 1040"/>
          <p:cNvSpPr/>
          <p:nvPr/>
        </p:nvSpPr>
        <p:spPr>
          <a:xfrm rot="10626637" flipH="1">
            <a:off x="2501352" y="1359004"/>
            <a:ext cx="146030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 1041"/>
          <p:cNvSpPr/>
          <p:nvPr/>
        </p:nvSpPr>
        <p:spPr>
          <a:xfrm rot="10626637" flipH="1">
            <a:off x="2629451" y="1353798"/>
            <a:ext cx="96105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9" name="Group 618"/>
          <p:cNvGrpSpPr/>
          <p:nvPr/>
        </p:nvGrpSpPr>
        <p:grpSpPr>
          <a:xfrm>
            <a:off x="1676400" y="3886200"/>
            <a:ext cx="5864031" cy="1066800"/>
            <a:chOff x="1755969" y="3886200"/>
            <a:chExt cx="5864031" cy="1066800"/>
          </a:xfrm>
        </p:grpSpPr>
        <p:sp>
          <p:nvSpPr>
            <p:cNvPr id="400" name="Oval 399"/>
            <p:cNvSpPr/>
            <p:nvPr/>
          </p:nvSpPr>
          <p:spPr>
            <a:xfrm rot="11224851">
              <a:off x="2730430" y="4701443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Freeform 400"/>
            <p:cNvSpPr/>
            <p:nvPr/>
          </p:nvSpPr>
          <p:spPr>
            <a:xfrm rot="11224851">
              <a:off x="2805522" y="4378240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Freeform 401"/>
            <p:cNvSpPr/>
            <p:nvPr/>
          </p:nvSpPr>
          <p:spPr>
            <a:xfrm rot="11224851">
              <a:off x="2655161" y="4356873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 rot="10800000">
              <a:off x="2951042" y="463669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Freeform 404"/>
            <p:cNvSpPr/>
            <p:nvPr/>
          </p:nvSpPr>
          <p:spPr>
            <a:xfrm rot="10800000">
              <a:off x="2843212" y="4267200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2975169" y="41910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2634741" y="3962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Freeform 412"/>
            <p:cNvSpPr/>
            <p:nvPr/>
          </p:nvSpPr>
          <p:spPr>
            <a:xfrm>
              <a:off x="2546855" y="4096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Freeform 413"/>
            <p:cNvSpPr/>
            <p:nvPr/>
          </p:nvSpPr>
          <p:spPr>
            <a:xfrm>
              <a:off x="2703569" y="4113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2863341" y="4038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Freeform 415"/>
            <p:cNvSpPr/>
            <p:nvPr/>
          </p:nvSpPr>
          <p:spPr>
            <a:xfrm>
              <a:off x="2775455" y="417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Freeform 416"/>
            <p:cNvSpPr/>
            <p:nvPr/>
          </p:nvSpPr>
          <p:spPr>
            <a:xfrm>
              <a:off x="2923726" y="418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1852612" y="3962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Freeform 418"/>
            <p:cNvSpPr/>
            <p:nvPr/>
          </p:nvSpPr>
          <p:spPr>
            <a:xfrm>
              <a:off x="1758661" y="40862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Freeform 419"/>
            <p:cNvSpPr/>
            <p:nvPr/>
          </p:nvSpPr>
          <p:spPr>
            <a:xfrm>
              <a:off x="1908501" y="41148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2005012" y="3962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Freeform 421"/>
            <p:cNvSpPr/>
            <p:nvPr/>
          </p:nvSpPr>
          <p:spPr>
            <a:xfrm>
              <a:off x="2023519" y="41234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Freeform 422"/>
            <p:cNvSpPr/>
            <p:nvPr/>
          </p:nvSpPr>
          <p:spPr>
            <a:xfrm>
              <a:off x="2105654" y="41148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2427707" y="38862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Freeform 424"/>
            <p:cNvSpPr/>
            <p:nvPr/>
          </p:nvSpPr>
          <p:spPr>
            <a:xfrm>
              <a:off x="2386012" y="40443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Freeform 425"/>
            <p:cNvSpPr/>
            <p:nvPr/>
          </p:nvSpPr>
          <p:spPr>
            <a:xfrm>
              <a:off x="2454841" y="40371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 flipH="1">
              <a:off x="2198560" y="38862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Freeform 427"/>
            <p:cNvSpPr/>
            <p:nvPr/>
          </p:nvSpPr>
          <p:spPr>
            <a:xfrm flipH="1">
              <a:off x="2324351" y="4019909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Freeform 428"/>
            <p:cNvSpPr/>
            <p:nvPr/>
          </p:nvSpPr>
          <p:spPr>
            <a:xfrm flipH="1">
              <a:off x="2165855" y="4037162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 rot="10800000">
              <a:off x="2512218" y="4724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Freeform 430"/>
            <p:cNvSpPr/>
            <p:nvPr/>
          </p:nvSpPr>
          <p:spPr>
            <a:xfrm rot="10800000">
              <a:off x="2616993" y="4379118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Freeform 431"/>
            <p:cNvSpPr/>
            <p:nvPr/>
          </p:nvSpPr>
          <p:spPr>
            <a:xfrm rot="10800000">
              <a:off x="2467649" y="4380781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 rot="10800000">
              <a:off x="2359818" y="4724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Freeform 433"/>
            <p:cNvSpPr/>
            <p:nvPr/>
          </p:nvSpPr>
          <p:spPr>
            <a:xfrm rot="10800000">
              <a:off x="2381384" y="4366403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Freeform 434"/>
            <p:cNvSpPr/>
            <p:nvPr/>
          </p:nvSpPr>
          <p:spPr>
            <a:xfrm rot="10800000">
              <a:off x="2276429" y="4379343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 rot="10800000">
              <a:off x="1863799" y="4800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Freeform 436"/>
            <p:cNvSpPr/>
            <p:nvPr/>
          </p:nvSpPr>
          <p:spPr>
            <a:xfrm rot="10800000">
              <a:off x="1908185" y="4435415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Freeform 437"/>
            <p:cNvSpPr/>
            <p:nvPr/>
          </p:nvSpPr>
          <p:spPr>
            <a:xfrm rot="10800000">
              <a:off x="1755969" y="443110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 rot="10800000" flipH="1">
              <a:off x="2157126" y="48006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Freeform 439"/>
            <p:cNvSpPr/>
            <p:nvPr/>
          </p:nvSpPr>
          <p:spPr>
            <a:xfrm rot="10800000" flipH="1">
              <a:off x="2063461" y="4448355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Freeform 440"/>
            <p:cNvSpPr/>
            <p:nvPr/>
          </p:nvSpPr>
          <p:spPr>
            <a:xfrm rot="10800000" flipH="1">
              <a:off x="2229577" y="4456981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 rot="10181535">
              <a:off x="3063774" y="4483394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2" name="Group 57"/>
            <p:cNvGrpSpPr/>
            <p:nvPr/>
          </p:nvGrpSpPr>
          <p:grpSpPr>
            <a:xfrm rot="2444196">
              <a:off x="2680239" y="4122453"/>
              <a:ext cx="586412" cy="258287"/>
              <a:chOff x="2794125" y="3148155"/>
              <a:chExt cx="586412" cy="258287"/>
            </a:xfrm>
          </p:grpSpPr>
          <p:cxnSp>
            <p:nvCxnSpPr>
              <p:cNvPr id="585" name="Straight Arrow Connector 584"/>
              <p:cNvCxnSpPr/>
              <p:nvPr/>
            </p:nvCxnSpPr>
            <p:spPr>
              <a:xfrm rot="1127829" flipH="1">
                <a:off x="2920992" y="3246415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Arrow Connector 585"/>
              <p:cNvCxnSpPr/>
              <p:nvPr/>
            </p:nvCxnSpPr>
            <p:spPr>
              <a:xfrm rot="1127829" flipV="1">
                <a:off x="2948645" y="3249426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7" name="Freeform 586"/>
              <p:cNvSpPr/>
              <p:nvPr/>
            </p:nvSpPr>
            <p:spPr>
              <a:xfrm rot="1127829">
                <a:off x="3222432" y="3297134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Freeform 587"/>
              <p:cNvSpPr/>
              <p:nvPr/>
            </p:nvSpPr>
            <p:spPr>
              <a:xfrm rot="3835870">
                <a:off x="2803395" y="3139468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Freeform 588"/>
              <p:cNvSpPr/>
              <p:nvPr/>
            </p:nvSpPr>
            <p:spPr>
              <a:xfrm rot="1127829">
                <a:off x="2794125" y="3221162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5" name="Group 56"/>
            <p:cNvGrpSpPr/>
            <p:nvPr/>
          </p:nvGrpSpPr>
          <p:grpSpPr>
            <a:xfrm rot="19334286">
              <a:off x="2762976" y="4543810"/>
              <a:ext cx="594965" cy="186689"/>
              <a:chOff x="2404523" y="4603556"/>
              <a:chExt cx="594965" cy="186689"/>
            </a:xfrm>
          </p:grpSpPr>
          <p:cxnSp>
            <p:nvCxnSpPr>
              <p:cNvPr id="568" name="Straight Arrow Connector 567"/>
              <p:cNvCxnSpPr/>
              <p:nvPr/>
            </p:nvCxnSpPr>
            <p:spPr>
              <a:xfrm rot="21067828" flipH="1">
                <a:off x="2530722" y="4659584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Arrow Connector 570"/>
              <p:cNvCxnSpPr/>
              <p:nvPr/>
            </p:nvCxnSpPr>
            <p:spPr>
              <a:xfrm rot="21067828" flipV="1">
                <a:off x="2577649" y="4671063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2" name="Freeform 571"/>
              <p:cNvSpPr/>
              <p:nvPr/>
            </p:nvSpPr>
            <p:spPr>
              <a:xfrm rot="21067828">
                <a:off x="2841383" y="4603556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Freeform 572"/>
              <p:cNvSpPr/>
              <p:nvPr/>
            </p:nvSpPr>
            <p:spPr>
              <a:xfrm rot="2175869">
                <a:off x="2404523" y="4641935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Freeform 573"/>
              <p:cNvSpPr/>
              <p:nvPr/>
            </p:nvSpPr>
            <p:spPr>
              <a:xfrm rot="21067828">
                <a:off x="2425622" y="4728415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3" name="Oval 602"/>
            <p:cNvSpPr/>
            <p:nvPr/>
          </p:nvSpPr>
          <p:spPr>
            <a:xfrm rot="10800000">
              <a:off x="3051369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14"/>
            <p:cNvSpPr/>
            <p:nvPr/>
          </p:nvSpPr>
          <p:spPr>
            <a:xfrm>
              <a:off x="6547135" y="3962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Freeform 15"/>
            <p:cNvSpPr/>
            <p:nvPr/>
          </p:nvSpPr>
          <p:spPr>
            <a:xfrm>
              <a:off x="6450806" y="4096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Freeform 16"/>
            <p:cNvSpPr/>
            <p:nvPr/>
          </p:nvSpPr>
          <p:spPr>
            <a:xfrm>
              <a:off x="6607520" y="4113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5997920" y="41148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Freeform 512"/>
            <p:cNvSpPr/>
            <p:nvPr/>
          </p:nvSpPr>
          <p:spPr>
            <a:xfrm>
              <a:off x="6074120" y="42672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6288959" y="4038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Freeform 514"/>
            <p:cNvSpPr/>
            <p:nvPr/>
          </p:nvSpPr>
          <p:spPr>
            <a:xfrm rot="10575612">
              <a:off x="6146006" y="41222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Freeform 515"/>
            <p:cNvSpPr/>
            <p:nvPr/>
          </p:nvSpPr>
          <p:spPr>
            <a:xfrm>
              <a:off x="6365159" y="41910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 rot="10404751">
              <a:off x="5955208" y="4580239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 rot="10404751">
              <a:off x="6148158" y="467275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Freeform 520"/>
            <p:cNvSpPr/>
            <p:nvPr/>
          </p:nvSpPr>
          <p:spPr>
            <a:xfrm rot="20980363">
              <a:off x="6186881" y="4433630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Freeform 521"/>
            <p:cNvSpPr/>
            <p:nvPr/>
          </p:nvSpPr>
          <p:spPr>
            <a:xfrm rot="10404751">
              <a:off x="6054824" y="4452477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 rot="10327177">
              <a:off x="6395725" y="4717525"/>
              <a:ext cx="154480" cy="153253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Freeform 523"/>
            <p:cNvSpPr/>
            <p:nvPr/>
          </p:nvSpPr>
          <p:spPr>
            <a:xfrm rot="10327177">
              <a:off x="6473451" y="4351231"/>
              <a:ext cx="139907" cy="37301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Freeform 524"/>
            <p:cNvSpPr/>
            <p:nvPr/>
          </p:nvSpPr>
          <p:spPr>
            <a:xfrm rot="10327177">
              <a:off x="6322756" y="4381226"/>
              <a:ext cx="132620" cy="34698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6705600" y="3962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Freeform 526"/>
            <p:cNvSpPr/>
            <p:nvPr/>
          </p:nvSpPr>
          <p:spPr>
            <a:xfrm>
              <a:off x="6603206" y="40862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Freeform 527"/>
            <p:cNvSpPr/>
            <p:nvPr/>
          </p:nvSpPr>
          <p:spPr>
            <a:xfrm>
              <a:off x="6753046" y="41148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6858000" y="3962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Freeform 529"/>
            <p:cNvSpPr/>
            <p:nvPr/>
          </p:nvSpPr>
          <p:spPr>
            <a:xfrm>
              <a:off x="6868064" y="41234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Freeform 530"/>
            <p:cNvSpPr/>
            <p:nvPr/>
          </p:nvSpPr>
          <p:spPr>
            <a:xfrm>
              <a:off x="6958642" y="41148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7280695" y="38862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Freeform 532"/>
            <p:cNvSpPr/>
            <p:nvPr/>
          </p:nvSpPr>
          <p:spPr>
            <a:xfrm>
              <a:off x="7239000" y="40443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Freeform 533"/>
            <p:cNvSpPr/>
            <p:nvPr/>
          </p:nvSpPr>
          <p:spPr>
            <a:xfrm>
              <a:off x="7299386" y="40371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/>
            <p:cNvSpPr/>
            <p:nvPr/>
          </p:nvSpPr>
          <p:spPr>
            <a:xfrm flipH="1">
              <a:off x="7051548" y="38862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Freeform 535"/>
            <p:cNvSpPr/>
            <p:nvPr/>
          </p:nvSpPr>
          <p:spPr>
            <a:xfrm flipH="1">
              <a:off x="7168896" y="4019909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Freeform 536"/>
            <p:cNvSpPr/>
            <p:nvPr/>
          </p:nvSpPr>
          <p:spPr>
            <a:xfrm flipH="1">
              <a:off x="7010400" y="4037162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44"/>
            <p:cNvSpPr/>
            <p:nvPr/>
          </p:nvSpPr>
          <p:spPr>
            <a:xfrm rot="10800000">
              <a:off x="7365206" y="4724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Freeform 45"/>
            <p:cNvSpPr/>
            <p:nvPr/>
          </p:nvSpPr>
          <p:spPr>
            <a:xfrm rot="10800000">
              <a:off x="7469981" y="4379118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Freeform 46"/>
            <p:cNvSpPr/>
            <p:nvPr/>
          </p:nvSpPr>
          <p:spPr>
            <a:xfrm rot="10800000">
              <a:off x="7320637" y="4380781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47"/>
            <p:cNvSpPr/>
            <p:nvPr/>
          </p:nvSpPr>
          <p:spPr>
            <a:xfrm rot="10800000">
              <a:off x="7212806" y="4724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Freeform 48"/>
            <p:cNvSpPr/>
            <p:nvPr/>
          </p:nvSpPr>
          <p:spPr>
            <a:xfrm rot="10800000">
              <a:off x="7234372" y="4366403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Freeform 542"/>
            <p:cNvSpPr/>
            <p:nvPr/>
          </p:nvSpPr>
          <p:spPr>
            <a:xfrm rot="10800000">
              <a:off x="7129417" y="4379343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41"/>
            <p:cNvSpPr/>
            <p:nvPr/>
          </p:nvSpPr>
          <p:spPr>
            <a:xfrm rot="10800000">
              <a:off x="6716787" y="4800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Freeform 42"/>
            <p:cNvSpPr/>
            <p:nvPr/>
          </p:nvSpPr>
          <p:spPr>
            <a:xfrm rot="10800000">
              <a:off x="6752730" y="4435415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 43"/>
            <p:cNvSpPr/>
            <p:nvPr/>
          </p:nvSpPr>
          <p:spPr>
            <a:xfrm rot="10800000">
              <a:off x="6608957" y="443110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38"/>
            <p:cNvSpPr/>
            <p:nvPr/>
          </p:nvSpPr>
          <p:spPr>
            <a:xfrm rot="10800000" flipH="1">
              <a:off x="7010114" y="48006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 39"/>
            <p:cNvSpPr/>
            <p:nvPr/>
          </p:nvSpPr>
          <p:spPr>
            <a:xfrm rot="10800000" flipH="1">
              <a:off x="6908006" y="4448355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 40"/>
            <p:cNvSpPr/>
            <p:nvPr/>
          </p:nvSpPr>
          <p:spPr>
            <a:xfrm rot="10800000" flipH="1">
              <a:off x="7074122" y="4456981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3" name="Group 58"/>
            <p:cNvGrpSpPr/>
            <p:nvPr/>
          </p:nvGrpSpPr>
          <p:grpSpPr>
            <a:xfrm rot="11583818">
              <a:off x="5882801" y="4531259"/>
              <a:ext cx="596547" cy="204568"/>
              <a:chOff x="5532063" y="4578540"/>
              <a:chExt cx="596547" cy="204568"/>
            </a:xfrm>
          </p:grpSpPr>
          <p:cxnSp>
            <p:nvCxnSpPr>
              <p:cNvPr id="580" name="Straight Arrow Connector 579"/>
              <p:cNvCxnSpPr/>
              <p:nvPr/>
            </p:nvCxnSpPr>
            <p:spPr>
              <a:xfrm rot="839507" flipH="1">
                <a:off x="5663394" y="4647143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/>
              <p:cNvCxnSpPr/>
              <p:nvPr/>
            </p:nvCxnSpPr>
            <p:spPr>
              <a:xfrm rot="839507" flipV="1">
                <a:off x="5695140" y="4657783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2" name="Freeform 581"/>
              <p:cNvSpPr/>
              <p:nvPr/>
            </p:nvSpPr>
            <p:spPr>
              <a:xfrm rot="839507">
                <a:off x="5970505" y="4673800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Freeform 582"/>
              <p:cNvSpPr/>
              <p:nvPr/>
            </p:nvSpPr>
            <p:spPr>
              <a:xfrm rot="3547548">
                <a:off x="5540750" y="4569853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Freeform 583"/>
              <p:cNvSpPr/>
              <p:nvPr/>
            </p:nvSpPr>
            <p:spPr>
              <a:xfrm rot="839507">
                <a:off x="5536970" y="4646671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4" name="Group 52"/>
            <p:cNvGrpSpPr/>
            <p:nvPr/>
          </p:nvGrpSpPr>
          <p:grpSpPr>
            <a:xfrm rot="9219510">
              <a:off x="5883779" y="4083339"/>
              <a:ext cx="594965" cy="213049"/>
              <a:chOff x="6138324" y="3135736"/>
              <a:chExt cx="594965" cy="213049"/>
            </a:xfrm>
          </p:grpSpPr>
          <p:cxnSp>
            <p:nvCxnSpPr>
              <p:cNvPr id="575" name="Straight Arrow Connector 574"/>
              <p:cNvCxnSpPr/>
              <p:nvPr/>
            </p:nvCxnSpPr>
            <p:spPr>
              <a:xfrm rot="21067828" flipH="1">
                <a:off x="6264523" y="3222707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Arrow Connector 575"/>
              <p:cNvCxnSpPr/>
              <p:nvPr/>
            </p:nvCxnSpPr>
            <p:spPr>
              <a:xfrm rot="21067828" flipV="1">
                <a:off x="6311450" y="3224061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7" name="Freeform 576"/>
              <p:cNvSpPr/>
              <p:nvPr/>
            </p:nvSpPr>
            <p:spPr>
              <a:xfrm rot="21067828">
                <a:off x="6575184" y="3135736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Freeform 577"/>
              <p:cNvSpPr/>
              <p:nvPr/>
            </p:nvSpPr>
            <p:spPr>
              <a:xfrm rot="2175869">
                <a:off x="6138324" y="3194135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Freeform 578"/>
              <p:cNvSpPr/>
              <p:nvPr/>
            </p:nvSpPr>
            <p:spPr>
              <a:xfrm rot="21067828">
                <a:off x="6159423" y="3286955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5" name="Oval 604"/>
            <p:cNvSpPr/>
            <p:nvPr/>
          </p:nvSpPr>
          <p:spPr>
            <a:xfrm rot="10800000">
              <a:off x="5946969" y="4419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rot="10800000">
              <a:off x="5946969" y="42672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4158741" y="3962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Freeform 409"/>
            <p:cNvSpPr/>
            <p:nvPr/>
          </p:nvSpPr>
          <p:spPr>
            <a:xfrm>
              <a:off x="4062412" y="4096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Freeform 410"/>
            <p:cNvSpPr/>
            <p:nvPr/>
          </p:nvSpPr>
          <p:spPr>
            <a:xfrm>
              <a:off x="4219126" y="4113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3432369" y="41910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3609526" y="4114800"/>
              <a:ext cx="152400" cy="152400"/>
            </a:xfrm>
            <a:prstGeom prst="ellipse">
              <a:avLst/>
            </a:prstGeom>
            <a:noFill/>
            <a:ln w="25400"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Freeform 448"/>
            <p:cNvSpPr/>
            <p:nvPr/>
          </p:nvSpPr>
          <p:spPr>
            <a:xfrm rot="10575612">
              <a:off x="3466573" y="41984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Freeform 449"/>
            <p:cNvSpPr/>
            <p:nvPr/>
          </p:nvSpPr>
          <p:spPr>
            <a:xfrm>
              <a:off x="3685726" y="42672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3900565" y="4038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Freeform 451"/>
            <p:cNvSpPr/>
            <p:nvPr/>
          </p:nvSpPr>
          <p:spPr>
            <a:xfrm rot="10575612">
              <a:off x="3757612" y="41222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Freeform 452"/>
            <p:cNvSpPr/>
            <p:nvPr/>
          </p:nvSpPr>
          <p:spPr>
            <a:xfrm>
              <a:off x="3976765" y="41910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 rot="10404751">
              <a:off x="3516807" y="4656439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Freeform 454"/>
            <p:cNvSpPr/>
            <p:nvPr/>
          </p:nvSpPr>
          <p:spPr>
            <a:xfrm rot="20980363">
              <a:off x="3493687" y="4433630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 rot="10404751">
              <a:off x="3759764" y="467275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Freeform 457"/>
            <p:cNvSpPr/>
            <p:nvPr/>
          </p:nvSpPr>
          <p:spPr>
            <a:xfrm rot="20980363">
              <a:off x="3798487" y="4433630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Freeform 458"/>
            <p:cNvSpPr/>
            <p:nvPr/>
          </p:nvSpPr>
          <p:spPr>
            <a:xfrm rot="10404751">
              <a:off x="3666430" y="4452477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 rot="10327177">
              <a:off x="4007331" y="4717525"/>
              <a:ext cx="154480" cy="153253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Freeform 460"/>
            <p:cNvSpPr/>
            <p:nvPr/>
          </p:nvSpPr>
          <p:spPr>
            <a:xfrm rot="10327177">
              <a:off x="4085057" y="4351231"/>
              <a:ext cx="139907" cy="37301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Freeform 461"/>
            <p:cNvSpPr/>
            <p:nvPr/>
          </p:nvSpPr>
          <p:spPr>
            <a:xfrm rot="10327177">
              <a:off x="3934362" y="4381226"/>
              <a:ext cx="132620" cy="34698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2"/>
            <p:cNvSpPr/>
            <p:nvPr/>
          </p:nvSpPr>
          <p:spPr>
            <a:xfrm rot="11224851">
              <a:off x="5195024" y="4732185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Freeform 3"/>
            <p:cNvSpPr/>
            <p:nvPr/>
          </p:nvSpPr>
          <p:spPr>
            <a:xfrm rot="11224851">
              <a:off x="5261673" y="4378240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Freeform 4"/>
            <p:cNvSpPr/>
            <p:nvPr/>
          </p:nvSpPr>
          <p:spPr>
            <a:xfrm rot="11224851">
              <a:off x="5119755" y="4325104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6"/>
            <p:cNvSpPr/>
            <p:nvPr/>
          </p:nvSpPr>
          <p:spPr>
            <a:xfrm rot="10800000">
              <a:off x="5415636" y="463669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Freeform 7"/>
            <p:cNvSpPr/>
            <p:nvPr/>
          </p:nvSpPr>
          <p:spPr>
            <a:xfrm rot="10800000">
              <a:off x="5451579" y="4271513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Freeform 8"/>
            <p:cNvSpPr/>
            <p:nvPr/>
          </p:nvSpPr>
          <p:spPr>
            <a:xfrm rot="10800000">
              <a:off x="5307806" y="4267200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10"/>
            <p:cNvSpPr/>
            <p:nvPr/>
          </p:nvSpPr>
          <p:spPr>
            <a:xfrm>
              <a:off x="5565969" y="41148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Freeform 11"/>
            <p:cNvSpPr/>
            <p:nvPr/>
          </p:nvSpPr>
          <p:spPr>
            <a:xfrm>
              <a:off x="5465957" y="418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18"/>
            <p:cNvSpPr/>
            <p:nvPr/>
          </p:nvSpPr>
          <p:spPr>
            <a:xfrm>
              <a:off x="5099335" y="3962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Freeform 19"/>
            <p:cNvSpPr/>
            <p:nvPr/>
          </p:nvSpPr>
          <p:spPr>
            <a:xfrm>
              <a:off x="5003006" y="4096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Freeform 20"/>
            <p:cNvSpPr/>
            <p:nvPr/>
          </p:nvSpPr>
          <p:spPr>
            <a:xfrm>
              <a:off x="5159720" y="4113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22"/>
            <p:cNvSpPr/>
            <p:nvPr/>
          </p:nvSpPr>
          <p:spPr>
            <a:xfrm>
              <a:off x="5327935" y="4038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Freeform 23"/>
            <p:cNvSpPr/>
            <p:nvPr/>
          </p:nvSpPr>
          <p:spPr>
            <a:xfrm>
              <a:off x="5231606" y="417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Freeform 24"/>
            <p:cNvSpPr/>
            <p:nvPr/>
          </p:nvSpPr>
          <p:spPr>
            <a:xfrm>
              <a:off x="5388320" y="418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4317206" y="3962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Freeform 481"/>
            <p:cNvSpPr/>
            <p:nvPr/>
          </p:nvSpPr>
          <p:spPr>
            <a:xfrm>
              <a:off x="4214812" y="40862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Freeform 482"/>
            <p:cNvSpPr/>
            <p:nvPr/>
          </p:nvSpPr>
          <p:spPr>
            <a:xfrm>
              <a:off x="4364652" y="41148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4469606" y="3962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Freeform 484"/>
            <p:cNvSpPr/>
            <p:nvPr/>
          </p:nvSpPr>
          <p:spPr>
            <a:xfrm>
              <a:off x="4479670" y="41234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Freeform 485"/>
            <p:cNvSpPr/>
            <p:nvPr/>
          </p:nvSpPr>
          <p:spPr>
            <a:xfrm>
              <a:off x="4570248" y="41148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4892301" y="38862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Freeform 487"/>
            <p:cNvSpPr/>
            <p:nvPr/>
          </p:nvSpPr>
          <p:spPr>
            <a:xfrm>
              <a:off x="4850606" y="40443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Freeform 488"/>
            <p:cNvSpPr/>
            <p:nvPr/>
          </p:nvSpPr>
          <p:spPr>
            <a:xfrm>
              <a:off x="4910992" y="40371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 flipH="1">
              <a:off x="4663154" y="38862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Freeform 490"/>
            <p:cNvSpPr/>
            <p:nvPr/>
          </p:nvSpPr>
          <p:spPr>
            <a:xfrm flipH="1">
              <a:off x="4780502" y="4019909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Freeform 491"/>
            <p:cNvSpPr/>
            <p:nvPr/>
          </p:nvSpPr>
          <p:spPr>
            <a:xfrm flipH="1">
              <a:off x="4622006" y="4037162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 rot="10800000">
              <a:off x="4976812" y="4724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Freeform 493"/>
            <p:cNvSpPr/>
            <p:nvPr/>
          </p:nvSpPr>
          <p:spPr>
            <a:xfrm rot="10800000">
              <a:off x="5081587" y="4379118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Freeform 73"/>
            <p:cNvSpPr/>
            <p:nvPr/>
          </p:nvSpPr>
          <p:spPr>
            <a:xfrm rot="10800000">
              <a:off x="4932243" y="4380781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74"/>
            <p:cNvSpPr/>
            <p:nvPr/>
          </p:nvSpPr>
          <p:spPr>
            <a:xfrm rot="10800000">
              <a:off x="4824412" y="4724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Freeform 75"/>
            <p:cNvSpPr/>
            <p:nvPr/>
          </p:nvSpPr>
          <p:spPr>
            <a:xfrm rot="10800000">
              <a:off x="4845978" y="4366403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Freeform 497"/>
            <p:cNvSpPr/>
            <p:nvPr/>
          </p:nvSpPr>
          <p:spPr>
            <a:xfrm rot="10800000">
              <a:off x="4741023" y="4379343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 rot="10800000">
              <a:off x="4328393" y="4800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Freeform 499"/>
            <p:cNvSpPr/>
            <p:nvPr/>
          </p:nvSpPr>
          <p:spPr>
            <a:xfrm rot="10800000">
              <a:off x="4364336" y="4435415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Freeform 500"/>
            <p:cNvSpPr/>
            <p:nvPr/>
          </p:nvSpPr>
          <p:spPr>
            <a:xfrm rot="10800000">
              <a:off x="4220563" y="443110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 rot="10800000" flipH="1">
              <a:off x="4621720" y="48006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 502"/>
            <p:cNvSpPr/>
            <p:nvPr/>
          </p:nvSpPr>
          <p:spPr>
            <a:xfrm rot="10800000" flipH="1">
              <a:off x="4519612" y="4448355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Freeform 503"/>
            <p:cNvSpPr/>
            <p:nvPr/>
          </p:nvSpPr>
          <p:spPr>
            <a:xfrm rot="10800000" flipH="1">
              <a:off x="4685728" y="4456981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 rot="10181535">
              <a:off x="5578375" y="4584406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Freeform 506"/>
            <p:cNvSpPr/>
            <p:nvPr/>
          </p:nvSpPr>
          <p:spPr>
            <a:xfrm rot="10181535">
              <a:off x="5569966" y="4396469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0" name="Group 50"/>
            <p:cNvGrpSpPr/>
            <p:nvPr/>
          </p:nvGrpSpPr>
          <p:grpSpPr>
            <a:xfrm rot="9187944">
              <a:off x="3292630" y="4161543"/>
              <a:ext cx="594965" cy="213049"/>
              <a:chOff x="3623723" y="3211936"/>
              <a:chExt cx="594965" cy="213049"/>
            </a:xfrm>
          </p:grpSpPr>
          <p:cxnSp>
            <p:nvCxnSpPr>
              <p:cNvPr id="595" name="Straight Arrow Connector 594"/>
              <p:cNvCxnSpPr/>
              <p:nvPr/>
            </p:nvCxnSpPr>
            <p:spPr>
              <a:xfrm rot="21067828" flipH="1">
                <a:off x="3749922" y="3298907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Arrow Connector 595"/>
              <p:cNvCxnSpPr/>
              <p:nvPr/>
            </p:nvCxnSpPr>
            <p:spPr>
              <a:xfrm rot="21067828" flipV="1">
                <a:off x="3796849" y="3300261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7" name="Freeform 596"/>
              <p:cNvSpPr/>
              <p:nvPr/>
            </p:nvSpPr>
            <p:spPr>
              <a:xfrm rot="21067828">
                <a:off x="4060583" y="3211936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Freeform 597"/>
              <p:cNvSpPr/>
              <p:nvPr/>
            </p:nvSpPr>
            <p:spPr>
              <a:xfrm rot="2175869">
                <a:off x="3623723" y="3270335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Freeform 598"/>
              <p:cNvSpPr/>
              <p:nvPr/>
            </p:nvSpPr>
            <p:spPr>
              <a:xfrm rot="21067828">
                <a:off x="3644822" y="3363155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1" name="Group 59"/>
            <p:cNvGrpSpPr/>
            <p:nvPr/>
          </p:nvGrpSpPr>
          <p:grpSpPr>
            <a:xfrm rot="2272450">
              <a:off x="3293797" y="4536256"/>
              <a:ext cx="597174" cy="260911"/>
              <a:chOff x="3465459" y="4589121"/>
              <a:chExt cx="597174" cy="260911"/>
            </a:xfrm>
          </p:grpSpPr>
          <p:cxnSp>
            <p:nvCxnSpPr>
              <p:cNvPr id="590" name="Straight Arrow Connector 589"/>
              <p:cNvCxnSpPr/>
              <p:nvPr/>
            </p:nvCxnSpPr>
            <p:spPr>
              <a:xfrm rot="11619446" flipH="1">
                <a:off x="3638362" y="4724142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Arrow Connector 590"/>
              <p:cNvCxnSpPr/>
              <p:nvPr/>
            </p:nvCxnSpPr>
            <p:spPr>
              <a:xfrm rot="11619446" flipV="1">
                <a:off x="3589776" y="4658638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2" name="Freeform 591"/>
              <p:cNvSpPr/>
              <p:nvPr/>
            </p:nvSpPr>
            <p:spPr>
              <a:xfrm rot="11619446">
                <a:off x="3465459" y="4589121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Freeform 592"/>
              <p:cNvSpPr/>
              <p:nvPr/>
            </p:nvSpPr>
            <p:spPr>
              <a:xfrm rot="14327487">
                <a:off x="3934693" y="4722091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Freeform 593"/>
              <p:cNvSpPr/>
              <p:nvPr/>
            </p:nvSpPr>
            <p:spPr>
              <a:xfrm rot="11619446">
                <a:off x="3918245" y="4723222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6" name="Group 51"/>
            <p:cNvGrpSpPr/>
            <p:nvPr/>
          </p:nvGrpSpPr>
          <p:grpSpPr>
            <a:xfrm rot="1247920">
              <a:off x="5182273" y="4146522"/>
              <a:ext cx="601369" cy="171910"/>
              <a:chOff x="4918741" y="3152081"/>
              <a:chExt cx="601369" cy="171910"/>
            </a:xfrm>
          </p:grpSpPr>
          <p:cxnSp>
            <p:nvCxnSpPr>
              <p:cNvPr id="563" name="Straight Arrow Connector 562"/>
              <p:cNvCxnSpPr/>
              <p:nvPr/>
            </p:nvCxnSpPr>
            <p:spPr>
              <a:xfrm rot="670407" flipH="1">
                <a:off x="5052351" y="3228352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Arrow Connector 563"/>
              <p:cNvCxnSpPr/>
              <p:nvPr/>
            </p:nvCxnSpPr>
            <p:spPr>
              <a:xfrm rot="670407" flipV="1">
                <a:off x="5086367" y="3230079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5" name="Freeform 564"/>
              <p:cNvSpPr/>
              <p:nvPr/>
            </p:nvSpPr>
            <p:spPr>
              <a:xfrm rot="670407">
                <a:off x="5362005" y="3214683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Freeform 565"/>
              <p:cNvSpPr/>
              <p:nvPr/>
            </p:nvSpPr>
            <p:spPr>
              <a:xfrm rot="3378448">
                <a:off x="4927428" y="3143394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Freeform 566"/>
              <p:cNvSpPr/>
              <p:nvPr/>
            </p:nvSpPr>
            <p:spPr>
              <a:xfrm rot="670407">
                <a:off x="4926851" y="3213292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7" name="Group 54"/>
            <p:cNvGrpSpPr/>
            <p:nvPr/>
          </p:nvGrpSpPr>
          <p:grpSpPr>
            <a:xfrm rot="19891742">
              <a:off x="5186986" y="4551231"/>
              <a:ext cx="599464" cy="186141"/>
              <a:chOff x="4762541" y="4685633"/>
              <a:chExt cx="599464" cy="186141"/>
            </a:xfrm>
          </p:grpSpPr>
          <p:cxnSp>
            <p:nvCxnSpPr>
              <p:cNvPr id="558" name="Straight Arrow Connector 557"/>
              <p:cNvCxnSpPr/>
              <p:nvPr/>
            </p:nvCxnSpPr>
            <p:spPr>
              <a:xfrm rot="21347269" flipH="1">
                <a:off x="4890789" y="4747401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/>
              <p:cNvCxnSpPr/>
              <p:nvPr/>
            </p:nvCxnSpPr>
            <p:spPr>
              <a:xfrm rot="21347269" flipV="1">
                <a:off x="4935267" y="4759608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0" name="Freeform 559"/>
              <p:cNvSpPr/>
              <p:nvPr/>
            </p:nvSpPr>
            <p:spPr>
              <a:xfrm rot="21347269">
                <a:off x="5203900" y="4685633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Freeform 560"/>
              <p:cNvSpPr/>
              <p:nvPr/>
            </p:nvSpPr>
            <p:spPr>
              <a:xfrm rot="2455310">
                <a:off x="4762541" y="4717811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Freeform 561"/>
              <p:cNvSpPr/>
              <p:nvPr/>
            </p:nvSpPr>
            <p:spPr>
              <a:xfrm rot="21347269">
                <a:off x="4778847" y="4809944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0" name="Oval 599"/>
            <p:cNvSpPr/>
            <p:nvPr/>
          </p:nvSpPr>
          <p:spPr>
            <a:xfrm rot="10404751">
              <a:off x="3364409" y="4504039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rot="10800000">
              <a:off x="3356169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rot="10800000">
              <a:off x="5642169" y="4419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rot="10800000">
              <a:off x="5642169" y="42672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8" name="Text Box 3"/>
          <p:cNvSpPr txBox="1">
            <a:spLocks noChangeArrowheads="1"/>
          </p:cNvSpPr>
          <p:nvPr/>
        </p:nvSpPr>
        <p:spPr bwMode="auto">
          <a:xfrm>
            <a:off x="4114800" y="5715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9</a:t>
            </a: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2801662" y="3351124"/>
            <a:ext cx="961768" cy="769441"/>
            <a:chOff x="2849347" y="3409505"/>
            <a:chExt cx="961768" cy="769441"/>
          </a:xfrm>
        </p:grpSpPr>
        <p:sp>
          <p:nvSpPr>
            <p:cNvPr id="2" name="TextBox 1"/>
            <p:cNvSpPr txBox="1"/>
            <p:nvPr/>
          </p:nvSpPr>
          <p:spPr>
            <a:xfrm>
              <a:off x="2849347" y="3409505"/>
              <a:ext cx="9617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/>
                <a:t>?</a:t>
              </a:r>
              <a:endParaRPr lang="en-US" sz="4400" b="1" dirty="0"/>
            </a:p>
          </p:txBody>
        </p:sp>
        <p:cxnSp>
          <p:nvCxnSpPr>
            <p:cNvPr id="601" name="Straight Arrow Connector 600"/>
            <p:cNvCxnSpPr/>
            <p:nvPr/>
          </p:nvCxnSpPr>
          <p:spPr>
            <a:xfrm>
              <a:off x="3459372" y="3573129"/>
              <a:ext cx="0" cy="45720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/>
          <p:cNvGrpSpPr/>
          <p:nvPr/>
        </p:nvGrpSpPr>
        <p:grpSpPr>
          <a:xfrm>
            <a:off x="5293919" y="3348387"/>
            <a:ext cx="961768" cy="769441"/>
            <a:chOff x="2849347" y="3409505"/>
            <a:chExt cx="961768" cy="769441"/>
          </a:xfrm>
        </p:grpSpPr>
        <p:sp>
          <p:nvSpPr>
            <p:cNvPr id="609" name="TextBox 608"/>
            <p:cNvSpPr txBox="1"/>
            <p:nvPr/>
          </p:nvSpPr>
          <p:spPr>
            <a:xfrm>
              <a:off x="2849347" y="3409505"/>
              <a:ext cx="9617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/>
                <a:t>?</a:t>
              </a:r>
              <a:endParaRPr lang="en-US" sz="4400" b="1" dirty="0"/>
            </a:p>
          </p:txBody>
        </p:sp>
        <p:cxnSp>
          <p:nvCxnSpPr>
            <p:cNvPr id="610" name="Straight Arrow Connector 609"/>
            <p:cNvCxnSpPr/>
            <p:nvPr/>
          </p:nvCxnSpPr>
          <p:spPr>
            <a:xfrm>
              <a:off x="3459372" y="3573129"/>
              <a:ext cx="0" cy="45720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94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899065" y="6081713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9</a:t>
            </a:r>
            <a:endParaRPr lang="en-US" b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2209800" y="1150088"/>
            <a:ext cx="5486400" cy="2796363"/>
            <a:chOff x="2209800" y="632637"/>
            <a:chExt cx="5486400" cy="2796363"/>
          </a:xfrm>
        </p:grpSpPr>
        <p:grpSp>
          <p:nvGrpSpPr>
            <p:cNvPr id="14" name="Group 13"/>
            <p:cNvGrpSpPr/>
            <p:nvPr/>
          </p:nvGrpSpPr>
          <p:grpSpPr>
            <a:xfrm>
              <a:off x="2209800" y="632637"/>
              <a:ext cx="5334165" cy="533400"/>
              <a:chOff x="774700" y="2667000"/>
              <a:chExt cx="5334165" cy="582752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774700" y="2667000"/>
                <a:ext cx="2946400" cy="582752"/>
              </a:xfrm>
              <a:custGeom>
                <a:avLst/>
                <a:gdLst>
                  <a:gd name="connsiteX0" fmla="*/ 0 w 2946400"/>
                  <a:gd name="connsiteY0" fmla="*/ 41599 h 582752"/>
                  <a:gd name="connsiteX1" fmla="*/ 1873250 w 2946400"/>
                  <a:gd name="connsiteY1" fmla="*/ 47949 h 582752"/>
                  <a:gd name="connsiteX2" fmla="*/ 2184400 w 2946400"/>
                  <a:gd name="connsiteY2" fmla="*/ 524199 h 582752"/>
                  <a:gd name="connsiteX3" fmla="*/ 2946400 w 2946400"/>
                  <a:gd name="connsiteY3" fmla="*/ 574999 h 582752"/>
                  <a:gd name="connsiteX4" fmla="*/ 2946400 w 2946400"/>
                  <a:gd name="connsiteY4" fmla="*/ 574999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400" h="582752">
                    <a:moveTo>
                      <a:pt x="0" y="41599"/>
                    </a:moveTo>
                    <a:cubicBezTo>
                      <a:pt x="754591" y="4557"/>
                      <a:pt x="1509183" y="-32484"/>
                      <a:pt x="1873250" y="47949"/>
                    </a:cubicBezTo>
                    <a:cubicBezTo>
                      <a:pt x="2237317" y="128382"/>
                      <a:pt x="2005542" y="436357"/>
                      <a:pt x="2184400" y="524199"/>
                    </a:cubicBezTo>
                    <a:cubicBezTo>
                      <a:pt x="2363258" y="612041"/>
                      <a:pt x="2946400" y="574999"/>
                      <a:pt x="2946400" y="574999"/>
                    </a:cubicBezTo>
                    <a:lnTo>
                      <a:pt x="2946400" y="574999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 flipH="1">
                <a:off x="3200400" y="2667000"/>
                <a:ext cx="2908465" cy="582752"/>
              </a:xfrm>
              <a:custGeom>
                <a:avLst/>
                <a:gdLst>
                  <a:gd name="connsiteX0" fmla="*/ 0 w 2946400"/>
                  <a:gd name="connsiteY0" fmla="*/ 41599 h 582752"/>
                  <a:gd name="connsiteX1" fmla="*/ 1873250 w 2946400"/>
                  <a:gd name="connsiteY1" fmla="*/ 47949 h 582752"/>
                  <a:gd name="connsiteX2" fmla="*/ 2184400 w 2946400"/>
                  <a:gd name="connsiteY2" fmla="*/ 524199 h 582752"/>
                  <a:gd name="connsiteX3" fmla="*/ 2946400 w 2946400"/>
                  <a:gd name="connsiteY3" fmla="*/ 574999 h 582752"/>
                  <a:gd name="connsiteX4" fmla="*/ 2946400 w 2946400"/>
                  <a:gd name="connsiteY4" fmla="*/ 574999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400" h="582752">
                    <a:moveTo>
                      <a:pt x="0" y="41599"/>
                    </a:moveTo>
                    <a:cubicBezTo>
                      <a:pt x="754591" y="4557"/>
                      <a:pt x="1509183" y="-32484"/>
                      <a:pt x="1873250" y="47949"/>
                    </a:cubicBezTo>
                    <a:cubicBezTo>
                      <a:pt x="2237317" y="128382"/>
                      <a:pt x="2005542" y="436357"/>
                      <a:pt x="2184400" y="524199"/>
                    </a:cubicBezTo>
                    <a:cubicBezTo>
                      <a:pt x="2363258" y="612041"/>
                      <a:pt x="2946400" y="574999"/>
                      <a:pt x="2946400" y="574999"/>
                    </a:cubicBezTo>
                    <a:lnTo>
                      <a:pt x="2946400" y="574999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>
              <a:off x="2209800" y="3429000"/>
              <a:ext cx="5486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4295552" y="990600"/>
            <a:ext cx="1190847" cy="5023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899065" y="6081713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9</a:t>
            </a:r>
            <a:endParaRPr lang="en-US" b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2209800" y="1150088"/>
            <a:ext cx="5486400" cy="2796363"/>
            <a:chOff x="2209800" y="632637"/>
            <a:chExt cx="5486400" cy="2796363"/>
          </a:xfrm>
        </p:grpSpPr>
        <p:grpSp>
          <p:nvGrpSpPr>
            <p:cNvPr id="14" name="Group 13"/>
            <p:cNvGrpSpPr/>
            <p:nvPr/>
          </p:nvGrpSpPr>
          <p:grpSpPr>
            <a:xfrm>
              <a:off x="2209800" y="632637"/>
              <a:ext cx="5334165" cy="533400"/>
              <a:chOff x="774700" y="2667000"/>
              <a:chExt cx="5334165" cy="582752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774700" y="2667000"/>
                <a:ext cx="2946400" cy="582752"/>
              </a:xfrm>
              <a:custGeom>
                <a:avLst/>
                <a:gdLst>
                  <a:gd name="connsiteX0" fmla="*/ 0 w 2946400"/>
                  <a:gd name="connsiteY0" fmla="*/ 41599 h 582752"/>
                  <a:gd name="connsiteX1" fmla="*/ 1873250 w 2946400"/>
                  <a:gd name="connsiteY1" fmla="*/ 47949 h 582752"/>
                  <a:gd name="connsiteX2" fmla="*/ 2184400 w 2946400"/>
                  <a:gd name="connsiteY2" fmla="*/ 524199 h 582752"/>
                  <a:gd name="connsiteX3" fmla="*/ 2946400 w 2946400"/>
                  <a:gd name="connsiteY3" fmla="*/ 574999 h 582752"/>
                  <a:gd name="connsiteX4" fmla="*/ 2946400 w 2946400"/>
                  <a:gd name="connsiteY4" fmla="*/ 574999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400" h="582752">
                    <a:moveTo>
                      <a:pt x="0" y="41599"/>
                    </a:moveTo>
                    <a:cubicBezTo>
                      <a:pt x="754591" y="4557"/>
                      <a:pt x="1509183" y="-32484"/>
                      <a:pt x="1873250" y="47949"/>
                    </a:cubicBezTo>
                    <a:cubicBezTo>
                      <a:pt x="2237317" y="128382"/>
                      <a:pt x="2005542" y="436357"/>
                      <a:pt x="2184400" y="524199"/>
                    </a:cubicBezTo>
                    <a:cubicBezTo>
                      <a:pt x="2363258" y="612041"/>
                      <a:pt x="2946400" y="574999"/>
                      <a:pt x="2946400" y="574999"/>
                    </a:cubicBezTo>
                    <a:lnTo>
                      <a:pt x="2946400" y="574999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 flipH="1">
                <a:off x="3200400" y="2667000"/>
                <a:ext cx="2908465" cy="582752"/>
              </a:xfrm>
              <a:custGeom>
                <a:avLst/>
                <a:gdLst>
                  <a:gd name="connsiteX0" fmla="*/ 0 w 2946400"/>
                  <a:gd name="connsiteY0" fmla="*/ 41599 h 582752"/>
                  <a:gd name="connsiteX1" fmla="*/ 1873250 w 2946400"/>
                  <a:gd name="connsiteY1" fmla="*/ 47949 h 582752"/>
                  <a:gd name="connsiteX2" fmla="*/ 2184400 w 2946400"/>
                  <a:gd name="connsiteY2" fmla="*/ 524199 h 582752"/>
                  <a:gd name="connsiteX3" fmla="*/ 2946400 w 2946400"/>
                  <a:gd name="connsiteY3" fmla="*/ 574999 h 582752"/>
                  <a:gd name="connsiteX4" fmla="*/ 2946400 w 2946400"/>
                  <a:gd name="connsiteY4" fmla="*/ 574999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400" h="582752">
                    <a:moveTo>
                      <a:pt x="0" y="41599"/>
                    </a:moveTo>
                    <a:cubicBezTo>
                      <a:pt x="754591" y="4557"/>
                      <a:pt x="1509183" y="-32484"/>
                      <a:pt x="1873250" y="47949"/>
                    </a:cubicBezTo>
                    <a:cubicBezTo>
                      <a:pt x="2237317" y="128382"/>
                      <a:pt x="2005542" y="436357"/>
                      <a:pt x="2184400" y="524199"/>
                    </a:cubicBezTo>
                    <a:cubicBezTo>
                      <a:pt x="2363258" y="612041"/>
                      <a:pt x="2946400" y="574999"/>
                      <a:pt x="2946400" y="574999"/>
                    </a:cubicBezTo>
                    <a:lnTo>
                      <a:pt x="2946400" y="574999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>
              <a:off x="2209800" y="3429000"/>
              <a:ext cx="5486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4295552" y="990600"/>
            <a:ext cx="1190847" cy="5023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209800" y="3200400"/>
            <a:ext cx="3105150" cy="617741"/>
          </a:xfrm>
          <a:custGeom>
            <a:avLst/>
            <a:gdLst>
              <a:gd name="connsiteX0" fmla="*/ 0 w 3105150"/>
              <a:gd name="connsiteY0" fmla="*/ 62469 h 617741"/>
              <a:gd name="connsiteX1" fmla="*/ 1066800 w 3105150"/>
              <a:gd name="connsiteY1" fmla="*/ 24369 h 617741"/>
              <a:gd name="connsiteX2" fmla="*/ 1524000 w 3105150"/>
              <a:gd name="connsiteY2" fmla="*/ 386319 h 617741"/>
              <a:gd name="connsiteX3" fmla="*/ 1752600 w 3105150"/>
              <a:gd name="connsiteY3" fmla="*/ 576819 h 617741"/>
              <a:gd name="connsiteX4" fmla="*/ 2381250 w 3105150"/>
              <a:gd name="connsiteY4" fmla="*/ 614919 h 617741"/>
              <a:gd name="connsiteX5" fmla="*/ 3028950 w 3105150"/>
              <a:gd name="connsiteY5" fmla="*/ 614919 h 617741"/>
              <a:gd name="connsiteX6" fmla="*/ 3105150 w 3105150"/>
              <a:gd name="connsiteY6" fmla="*/ 614919 h 6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5150" h="617741">
                <a:moveTo>
                  <a:pt x="0" y="62469"/>
                </a:moveTo>
                <a:cubicBezTo>
                  <a:pt x="406400" y="16431"/>
                  <a:pt x="812800" y="-29606"/>
                  <a:pt x="1066800" y="24369"/>
                </a:cubicBezTo>
                <a:cubicBezTo>
                  <a:pt x="1320800" y="78344"/>
                  <a:pt x="1409700" y="294244"/>
                  <a:pt x="1524000" y="386319"/>
                </a:cubicBezTo>
                <a:cubicBezTo>
                  <a:pt x="1638300" y="478394"/>
                  <a:pt x="1609725" y="538719"/>
                  <a:pt x="1752600" y="576819"/>
                </a:cubicBezTo>
                <a:cubicBezTo>
                  <a:pt x="1895475" y="614919"/>
                  <a:pt x="2168525" y="608569"/>
                  <a:pt x="2381250" y="614919"/>
                </a:cubicBezTo>
                <a:cubicBezTo>
                  <a:pt x="2593975" y="621269"/>
                  <a:pt x="3028950" y="614919"/>
                  <a:pt x="3028950" y="614919"/>
                </a:cubicBezTo>
                <a:lnTo>
                  <a:pt x="3105150" y="61491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954325" y="196409"/>
            <a:ext cx="2681175" cy="615509"/>
          </a:xfrm>
          <a:custGeom>
            <a:avLst/>
            <a:gdLst>
              <a:gd name="connsiteX0" fmla="*/ 0 w 2857500"/>
              <a:gd name="connsiteY0" fmla="*/ 76610 h 615509"/>
              <a:gd name="connsiteX1" fmla="*/ 1371600 w 2857500"/>
              <a:gd name="connsiteY1" fmla="*/ 38510 h 615509"/>
              <a:gd name="connsiteX2" fmla="*/ 1866900 w 2857500"/>
              <a:gd name="connsiteY2" fmla="*/ 552860 h 615509"/>
              <a:gd name="connsiteX3" fmla="*/ 2514600 w 2857500"/>
              <a:gd name="connsiteY3" fmla="*/ 610010 h 615509"/>
              <a:gd name="connsiteX4" fmla="*/ 2857500 w 2857500"/>
              <a:gd name="connsiteY4" fmla="*/ 610010 h 61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00" h="615509">
                <a:moveTo>
                  <a:pt x="0" y="76610"/>
                </a:moveTo>
                <a:cubicBezTo>
                  <a:pt x="530225" y="17872"/>
                  <a:pt x="1060450" y="-40865"/>
                  <a:pt x="1371600" y="38510"/>
                </a:cubicBezTo>
                <a:cubicBezTo>
                  <a:pt x="1682750" y="117885"/>
                  <a:pt x="1676400" y="457610"/>
                  <a:pt x="1866900" y="552860"/>
                </a:cubicBezTo>
                <a:cubicBezTo>
                  <a:pt x="2057400" y="648110"/>
                  <a:pt x="2349500" y="600485"/>
                  <a:pt x="2514600" y="610010"/>
                </a:cubicBezTo>
                <a:cubicBezTo>
                  <a:pt x="2679700" y="619535"/>
                  <a:pt x="2768600" y="614772"/>
                  <a:pt x="2857500" y="6100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H="1">
            <a:off x="4622964" y="196409"/>
            <a:ext cx="2554093" cy="615509"/>
          </a:xfrm>
          <a:custGeom>
            <a:avLst/>
            <a:gdLst>
              <a:gd name="connsiteX0" fmla="*/ 0 w 2857500"/>
              <a:gd name="connsiteY0" fmla="*/ 76610 h 615509"/>
              <a:gd name="connsiteX1" fmla="*/ 1371600 w 2857500"/>
              <a:gd name="connsiteY1" fmla="*/ 38510 h 615509"/>
              <a:gd name="connsiteX2" fmla="*/ 1866900 w 2857500"/>
              <a:gd name="connsiteY2" fmla="*/ 552860 h 615509"/>
              <a:gd name="connsiteX3" fmla="*/ 2514600 w 2857500"/>
              <a:gd name="connsiteY3" fmla="*/ 610010 h 615509"/>
              <a:gd name="connsiteX4" fmla="*/ 2857500 w 2857500"/>
              <a:gd name="connsiteY4" fmla="*/ 610010 h 61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00" h="615509">
                <a:moveTo>
                  <a:pt x="0" y="76610"/>
                </a:moveTo>
                <a:cubicBezTo>
                  <a:pt x="530225" y="17872"/>
                  <a:pt x="1060450" y="-40865"/>
                  <a:pt x="1371600" y="38510"/>
                </a:cubicBezTo>
                <a:cubicBezTo>
                  <a:pt x="1682750" y="117885"/>
                  <a:pt x="1676400" y="457610"/>
                  <a:pt x="1866900" y="552860"/>
                </a:cubicBezTo>
                <a:cubicBezTo>
                  <a:pt x="2057400" y="648110"/>
                  <a:pt x="2349500" y="600485"/>
                  <a:pt x="2514600" y="610010"/>
                </a:cubicBezTo>
                <a:cubicBezTo>
                  <a:pt x="2679700" y="619535"/>
                  <a:pt x="2768600" y="614772"/>
                  <a:pt x="2857500" y="6100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3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899065" y="6081713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9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393252" y="4210050"/>
            <a:ext cx="6477000" cy="1905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514600" y="1569720"/>
            <a:ext cx="0" cy="265176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91281" y="63891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Tat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676400" y="2907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18.3 Å</a:t>
            </a:r>
            <a:endParaRPr lang="en-US" b="1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918115" y="2209799"/>
            <a:ext cx="0" cy="201168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24200" y="286916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14.6 Å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381750" y="4191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Bilayer center</a:t>
            </a:r>
            <a:endParaRPr lang="en-US" b="1" dirty="0"/>
          </a:p>
        </p:txBody>
      </p:sp>
      <p:grpSp>
        <p:nvGrpSpPr>
          <p:cNvPr id="53" name="Group 52"/>
          <p:cNvGrpSpPr/>
          <p:nvPr/>
        </p:nvGrpSpPr>
        <p:grpSpPr>
          <a:xfrm>
            <a:off x="3269673" y="1219200"/>
            <a:ext cx="2732116" cy="1001092"/>
            <a:chOff x="3269673" y="1219200"/>
            <a:chExt cx="2732116" cy="1001092"/>
          </a:xfrm>
        </p:grpSpPr>
        <p:sp>
          <p:nvSpPr>
            <p:cNvPr id="17" name="Can 16"/>
            <p:cNvSpPr/>
            <p:nvPr/>
          </p:nvSpPr>
          <p:spPr>
            <a:xfrm>
              <a:off x="3298107" y="1219200"/>
              <a:ext cx="2645493" cy="99059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387979" y="2073841"/>
              <a:ext cx="2465747" cy="45719"/>
            </a:xfrm>
            <a:custGeom>
              <a:avLst/>
              <a:gdLst>
                <a:gd name="connsiteX0" fmla="*/ 0 w 2343150"/>
                <a:gd name="connsiteY0" fmla="*/ 0 h 76430"/>
                <a:gd name="connsiteX1" fmla="*/ 1085850 w 2343150"/>
                <a:gd name="connsiteY1" fmla="*/ 76200 h 76430"/>
                <a:gd name="connsiteX2" fmla="*/ 2343150 w 2343150"/>
                <a:gd name="connsiteY2" fmla="*/ 19050 h 7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3150" h="76430">
                  <a:moveTo>
                    <a:pt x="0" y="0"/>
                  </a:moveTo>
                  <a:cubicBezTo>
                    <a:pt x="347662" y="36512"/>
                    <a:pt x="695325" y="73025"/>
                    <a:pt x="1085850" y="76200"/>
                  </a:cubicBezTo>
                  <a:cubicBezTo>
                    <a:pt x="1476375" y="79375"/>
                    <a:pt x="1909762" y="49212"/>
                    <a:pt x="2343150" y="19050"/>
                  </a:cubicBezTo>
                </a:path>
              </a:pathLst>
            </a:custGeom>
            <a:noFill/>
            <a:ln w="19050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3387979" y="1912035"/>
              <a:ext cx="2465748" cy="55125"/>
            </a:xfrm>
            <a:custGeom>
              <a:avLst/>
              <a:gdLst>
                <a:gd name="connsiteX0" fmla="*/ 0 w 2343150"/>
                <a:gd name="connsiteY0" fmla="*/ 0 h 76430"/>
                <a:gd name="connsiteX1" fmla="*/ 1085850 w 2343150"/>
                <a:gd name="connsiteY1" fmla="*/ 76200 h 76430"/>
                <a:gd name="connsiteX2" fmla="*/ 2343150 w 2343150"/>
                <a:gd name="connsiteY2" fmla="*/ 19050 h 7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3150" h="76430">
                  <a:moveTo>
                    <a:pt x="0" y="0"/>
                  </a:moveTo>
                  <a:cubicBezTo>
                    <a:pt x="347662" y="36512"/>
                    <a:pt x="695325" y="73025"/>
                    <a:pt x="1085850" y="76200"/>
                  </a:cubicBezTo>
                  <a:cubicBezTo>
                    <a:pt x="1476375" y="79375"/>
                    <a:pt x="1909762" y="49212"/>
                    <a:pt x="2343150" y="19050"/>
                  </a:cubicBezTo>
                </a:path>
              </a:pathLst>
            </a:custGeom>
            <a:noFill/>
            <a:ln w="19050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3392500" y="1845241"/>
              <a:ext cx="2461227" cy="66794"/>
            </a:xfrm>
            <a:custGeom>
              <a:avLst/>
              <a:gdLst>
                <a:gd name="connsiteX0" fmla="*/ 0 w 2343150"/>
                <a:gd name="connsiteY0" fmla="*/ 0 h 76430"/>
                <a:gd name="connsiteX1" fmla="*/ 1085850 w 2343150"/>
                <a:gd name="connsiteY1" fmla="*/ 76200 h 76430"/>
                <a:gd name="connsiteX2" fmla="*/ 2343150 w 2343150"/>
                <a:gd name="connsiteY2" fmla="*/ 19050 h 7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3150" h="76430">
                  <a:moveTo>
                    <a:pt x="0" y="0"/>
                  </a:moveTo>
                  <a:cubicBezTo>
                    <a:pt x="347662" y="36512"/>
                    <a:pt x="695325" y="73025"/>
                    <a:pt x="1085850" y="76200"/>
                  </a:cubicBezTo>
                  <a:cubicBezTo>
                    <a:pt x="1476375" y="79375"/>
                    <a:pt x="1909762" y="49212"/>
                    <a:pt x="2343150" y="19050"/>
                  </a:cubicBezTo>
                </a:path>
              </a:pathLst>
            </a:custGeom>
            <a:noFill/>
            <a:ln w="19050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5829993" y="2027267"/>
              <a:ext cx="171796" cy="193025"/>
            </a:xfrm>
            <a:custGeom>
              <a:avLst/>
              <a:gdLst>
                <a:gd name="connsiteX0" fmla="*/ 160712 w 171796"/>
                <a:gd name="connsiteY0" fmla="*/ 67540 h 193025"/>
                <a:gd name="connsiteX1" fmla="*/ 133003 w 171796"/>
                <a:gd name="connsiteY1" fmla="*/ 78624 h 193025"/>
                <a:gd name="connsiteX2" fmla="*/ 127462 w 171796"/>
                <a:gd name="connsiteY2" fmla="*/ 95249 h 193025"/>
                <a:gd name="connsiteX3" fmla="*/ 110836 w 171796"/>
                <a:gd name="connsiteY3" fmla="*/ 134042 h 193025"/>
                <a:gd name="connsiteX4" fmla="*/ 94211 w 171796"/>
                <a:gd name="connsiteY4" fmla="*/ 145126 h 193025"/>
                <a:gd name="connsiteX5" fmla="*/ 110836 w 171796"/>
                <a:gd name="connsiteY5" fmla="*/ 139584 h 193025"/>
                <a:gd name="connsiteX6" fmla="*/ 116378 w 171796"/>
                <a:gd name="connsiteY6" fmla="*/ 84166 h 193025"/>
                <a:gd name="connsiteX7" fmla="*/ 138545 w 171796"/>
                <a:gd name="connsiteY7" fmla="*/ 73082 h 193025"/>
                <a:gd name="connsiteX8" fmla="*/ 127462 w 171796"/>
                <a:gd name="connsiteY8" fmla="*/ 89708 h 193025"/>
                <a:gd name="connsiteX9" fmla="*/ 110836 w 171796"/>
                <a:gd name="connsiteY9" fmla="*/ 100791 h 193025"/>
                <a:gd name="connsiteX10" fmla="*/ 99752 w 171796"/>
                <a:gd name="connsiteY10" fmla="*/ 117417 h 193025"/>
                <a:gd name="connsiteX11" fmla="*/ 83127 w 171796"/>
                <a:gd name="connsiteY11" fmla="*/ 134042 h 193025"/>
                <a:gd name="connsiteX12" fmla="*/ 77585 w 171796"/>
                <a:gd name="connsiteY12" fmla="*/ 172835 h 193025"/>
                <a:gd name="connsiteX13" fmla="*/ 72043 w 171796"/>
                <a:gd name="connsiteY13" fmla="*/ 156209 h 193025"/>
                <a:gd name="connsiteX14" fmla="*/ 105294 w 171796"/>
                <a:gd name="connsiteY14" fmla="*/ 122958 h 193025"/>
                <a:gd name="connsiteX15" fmla="*/ 121920 w 171796"/>
                <a:gd name="connsiteY15" fmla="*/ 89708 h 193025"/>
                <a:gd name="connsiteX16" fmla="*/ 133003 w 171796"/>
                <a:gd name="connsiteY16" fmla="*/ 56457 h 193025"/>
                <a:gd name="connsiteX17" fmla="*/ 110836 w 171796"/>
                <a:gd name="connsiteY17" fmla="*/ 61998 h 193025"/>
                <a:gd name="connsiteX18" fmla="*/ 94211 w 171796"/>
                <a:gd name="connsiteY18" fmla="*/ 73082 h 193025"/>
                <a:gd name="connsiteX19" fmla="*/ 72043 w 171796"/>
                <a:gd name="connsiteY19" fmla="*/ 106333 h 193025"/>
                <a:gd name="connsiteX20" fmla="*/ 55418 w 171796"/>
                <a:gd name="connsiteY20" fmla="*/ 139584 h 193025"/>
                <a:gd name="connsiteX21" fmla="*/ 49876 w 171796"/>
                <a:gd name="connsiteY21" fmla="*/ 156209 h 193025"/>
                <a:gd name="connsiteX22" fmla="*/ 66502 w 171796"/>
                <a:gd name="connsiteY22" fmla="*/ 139584 h 193025"/>
                <a:gd name="connsiteX23" fmla="*/ 16625 w 171796"/>
                <a:gd name="connsiteY23" fmla="*/ 161751 h 193025"/>
                <a:gd name="connsiteX24" fmla="*/ 44334 w 171796"/>
                <a:gd name="connsiteY24" fmla="*/ 128500 h 193025"/>
                <a:gd name="connsiteX25" fmla="*/ 66502 w 171796"/>
                <a:gd name="connsiteY25" fmla="*/ 122958 h 193025"/>
                <a:gd name="connsiteX26" fmla="*/ 94211 w 171796"/>
                <a:gd name="connsiteY26" fmla="*/ 95249 h 193025"/>
                <a:gd name="connsiteX27" fmla="*/ 116378 w 171796"/>
                <a:gd name="connsiteY27" fmla="*/ 50915 h 193025"/>
                <a:gd name="connsiteX28" fmla="*/ 127462 w 171796"/>
                <a:gd name="connsiteY28" fmla="*/ 34289 h 193025"/>
                <a:gd name="connsiteX29" fmla="*/ 110836 w 171796"/>
                <a:gd name="connsiteY29" fmla="*/ 45373 h 193025"/>
                <a:gd name="connsiteX30" fmla="*/ 116378 w 171796"/>
                <a:gd name="connsiteY30" fmla="*/ 45373 h 193025"/>
                <a:gd name="connsiteX31" fmla="*/ 105294 w 171796"/>
                <a:gd name="connsiteY31" fmla="*/ 61998 h 193025"/>
                <a:gd name="connsiteX32" fmla="*/ 110836 w 171796"/>
                <a:gd name="connsiteY32" fmla="*/ 45373 h 193025"/>
                <a:gd name="connsiteX33" fmla="*/ 121920 w 171796"/>
                <a:gd name="connsiteY33" fmla="*/ 28748 h 193025"/>
                <a:gd name="connsiteX34" fmla="*/ 138545 w 171796"/>
                <a:gd name="connsiteY34" fmla="*/ 23206 h 193025"/>
                <a:gd name="connsiteX35" fmla="*/ 149629 w 171796"/>
                <a:gd name="connsiteY35" fmla="*/ 6580 h 193025"/>
                <a:gd name="connsiteX36" fmla="*/ 133003 w 171796"/>
                <a:gd name="connsiteY36" fmla="*/ 1038 h 193025"/>
                <a:gd name="connsiteX37" fmla="*/ 127462 w 171796"/>
                <a:gd name="connsiteY37" fmla="*/ 17664 h 193025"/>
                <a:gd name="connsiteX38" fmla="*/ 138545 w 171796"/>
                <a:gd name="connsiteY38" fmla="*/ 34289 h 193025"/>
                <a:gd name="connsiteX39" fmla="*/ 116378 w 171796"/>
                <a:gd name="connsiteY39" fmla="*/ 84166 h 193025"/>
                <a:gd name="connsiteX40" fmla="*/ 110836 w 171796"/>
                <a:gd name="connsiteY40" fmla="*/ 100791 h 193025"/>
                <a:gd name="connsiteX41" fmla="*/ 99752 w 171796"/>
                <a:gd name="connsiteY41" fmla="*/ 117417 h 193025"/>
                <a:gd name="connsiteX42" fmla="*/ 66502 w 171796"/>
                <a:gd name="connsiteY42" fmla="*/ 128500 h 193025"/>
                <a:gd name="connsiteX43" fmla="*/ 49876 w 171796"/>
                <a:gd name="connsiteY43" fmla="*/ 134042 h 193025"/>
                <a:gd name="connsiteX44" fmla="*/ 16625 w 171796"/>
                <a:gd name="connsiteY44" fmla="*/ 156209 h 193025"/>
                <a:gd name="connsiteX45" fmla="*/ 0 w 171796"/>
                <a:gd name="connsiteY45" fmla="*/ 167293 h 193025"/>
                <a:gd name="connsiteX46" fmla="*/ 5542 w 171796"/>
                <a:gd name="connsiteY46" fmla="*/ 183918 h 193025"/>
                <a:gd name="connsiteX47" fmla="*/ 171796 w 171796"/>
                <a:gd name="connsiteY47" fmla="*/ 167293 h 193025"/>
                <a:gd name="connsiteX48" fmla="*/ 166254 w 171796"/>
                <a:gd name="connsiteY48" fmla="*/ 139584 h 193025"/>
                <a:gd name="connsiteX49" fmla="*/ 116378 w 171796"/>
                <a:gd name="connsiteY49" fmla="*/ 161751 h 193025"/>
                <a:gd name="connsiteX50" fmla="*/ 121920 w 171796"/>
                <a:gd name="connsiteY50" fmla="*/ 67540 h 193025"/>
                <a:gd name="connsiteX51" fmla="*/ 133003 w 171796"/>
                <a:gd name="connsiteY51" fmla="*/ 100791 h 193025"/>
                <a:gd name="connsiteX52" fmla="*/ 160712 w 171796"/>
                <a:gd name="connsiteY52" fmla="*/ 67540 h 19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71796" h="193025">
                  <a:moveTo>
                    <a:pt x="160712" y="67540"/>
                  </a:moveTo>
                  <a:cubicBezTo>
                    <a:pt x="160712" y="63846"/>
                    <a:pt x="140645" y="72255"/>
                    <a:pt x="133003" y="78624"/>
                  </a:cubicBezTo>
                  <a:cubicBezTo>
                    <a:pt x="128516" y="82364"/>
                    <a:pt x="129067" y="89632"/>
                    <a:pt x="127462" y="95249"/>
                  </a:cubicBezTo>
                  <a:cubicBezTo>
                    <a:pt x="122374" y="113057"/>
                    <a:pt x="124335" y="120543"/>
                    <a:pt x="110836" y="134042"/>
                  </a:cubicBezTo>
                  <a:cubicBezTo>
                    <a:pt x="106126" y="138752"/>
                    <a:pt x="94211" y="138466"/>
                    <a:pt x="94211" y="145126"/>
                  </a:cubicBezTo>
                  <a:cubicBezTo>
                    <a:pt x="94211" y="150967"/>
                    <a:pt x="105294" y="141431"/>
                    <a:pt x="110836" y="139584"/>
                  </a:cubicBezTo>
                  <a:cubicBezTo>
                    <a:pt x="112683" y="121111"/>
                    <a:pt x="109238" y="101303"/>
                    <a:pt x="116378" y="84166"/>
                  </a:cubicBezTo>
                  <a:cubicBezTo>
                    <a:pt x="119555" y="76540"/>
                    <a:pt x="131156" y="69387"/>
                    <a:pt x="138545" y="73082"/>
                  </a:cubicBezTo>
                  <a:cubicBezTo>
                    <a:pt x="144502" y="76061"/>
                    <a:pt x="132172" y="84998"/>
                    <a:pt x="127462" y="89708"/>
                  </a:cubicBezTo>
                  <a:cubicBezTo>
                    <a:pt x="122752" y="94418"/>
                    <a:pt x="116378" y="97097"/>
                    <a:pt x="110836" y="100791"/>
                  </a:cubicBezTo>
                  <a:cubicBezTo>
                    <a:pt x="107141" y="106333"/>
                    <a:pt x="104016" y="112300"/>
                    <a:pt x="99752" y="117417"/>
                  </a:cubicBezTo>
                  <a:cubicBezTo>
                    <a:pt x="94735" y="123438"/>
                    <a:pt x="86038" y="126765"/>
                    <a:pt x="83127" y="134042"/>
                  </a:cubicBezTo>
                  <a:cubicBezTo>
                    <a:pt x="78276" y="146170"/>
                    <a:pt x="79432" y="159904"/>
                    <a:pt x="77585" y="172835"/>
                  </a:cubicBezTo>
                  <a:cubicBezTo>
                    <a:pt x="75738" y="167293"/>
                    <a:pt x="69206" y="161316"/>
                    <a:pt x="72043" y="156209"/>
                  </a:cubicBezTo>
                  <a:cubicBezTo>
                    <a:pt x="79655" y="142507"/>
                    <a:pt x="105294" y="122958"/>
                    <a:pt x="105294" y="122958"/>
                  </a:cubicBezTo>
                  <a:cubicBezTo>
                    <a:pt x="125510" y="62312"/>
                    <a:pt x="93266" y="154181"/>
                    <a:pt x="121920" y="89708"/>
                  </a:cubicBezTo>
                  <a:cubicBezTo>
                    <a:pt x="126665" y="79032"/>
                    <a:pt x="144337" y="53624"/>
                    <a:pt x="133003" y="56457"/>
                  </a:cubicBezTo>
                  <a:lnTo>
                    <a:pt x="110836" y="61998"/>
                  </a:lnTo>
                  <a:cubicBezTo>
                    <a:pt x="105294" y="65693"/>
                    <a:pt x="98597" y="68070"/>
                    <a:pt x="94211" y="73082"/>
                  </a:cubicBezTo>
                  <a:cubicBezTo>
                    <a:pt x="85439" y="83107"/>
                    <a:pt x="72043" y="106333"/>
                    <a:pt x="72043" y="106333"/>
                  </a:cubicBezTo>
                  <a:cubicBezTo>
                    <a:pt x="58118" y="148112"/>
                    <a:pt x="76900" y="96620"/>
                    <a:pt x="55418" y="139584"/>
                  </a:cubicBezTo>
                  <a:cubicBezTo>
                    <a:pt x="52806" y="144809"/>
                    <a:pt x="45745" y="160339"/>
                    <a:pt x="49876" y="156209"/>
                  </a:cubicBezTo>
                  <a:cubicBezTo>
                    <a:pt x="55418" y="150667"/>
                    <a:pt x="73937" y="142062"/>
                    <a:pt x="66502" y="139584"/>
                  </a:cubicBezTo>
                  <a:cubicBezTo>
                    <a:pt x="53314" y="135188"/>
                    <a:pt x="27933" y="154213"/>
                    <a:pt x="16625" y="161751"/>
                  </a:cubicBezTo>
                  <a:cubicBezTo>
                    <a:pt x="23687" y="151159"/>
                    <a:pt x="32848" y="135063"/>
                    <a:pt x="44334" y="128500"/>
                  </a:cubicBezTo>
                  <a:cubicBezTo>
                    <a:pt x="50947" y="124721"/>
                    <a:pt x="59113" y="124805"/>
                    <a:pt x="66502" y="122958"/>
                  </a:cubicBezTo>
                  <a:cubicBezTo>
                    <a:pt x="79169" y="114514"/>
                    <a:pt x="88933" y="111083"/>
                    <a:pt x="94211" y="95249"/>
                  </a:cubicBezTo>
                  <a:cubicBezTo>
                    <a:pt x="109380" y="49740"/>
                    <a:pt x="85344" y="71602"/>
                    <a:pt x="116378" y="50915"/>
                  </a:cubicBezTo>
                  <a:cubicBezTo>
                    <a:pt x="120073" y="45373"/>
                    <a:pt x="132172" y="38999"/>
                    <a:pt x="127462" y="34289"/>
                  </a:cubicBezTo>
                  <a:cubicBezTo>
                    <a:pt x="122752" y="29579"/>
                    <a:pt x="104374" y="46989"/>
                    <a:pt x="110836" y="45373"/>
                  </a:cubicBezTo>
                  <a:cubicBezTo>
                    <a:pt x="138670" y="38414"/>
                    <a:pt x="140229" y="37422"/>
                    <a:pt x="116378" y="45373"/>
                  </a:cubicBezTo>
                  <a:cubicBezTo>
                    <a:pt x="112683" y="50915"/>
                    <a:pt x="111954" y="61998"/>
                    <a:pt x="105294" y="61998"/>
                  </a:cubicBezTo>
                  <a:cubicBezTo>
                    <a:pt x="99453" y="61998"/>
                    <a:pt x="108223" y="50598"/>
                    <a:pt x="110836" y="45373"/>
                  </a:cubicBezTo>
                  <a:cubicBezTo>
                    <a:pt x="113815" y="39416"/>
                    <a:pt x="116719" y="32909"/>
                    <a:pt x="121920" y="28748"/>
                  </a:cubicBezTo>
                  <a:cubicBezTo>
                    <a:pt x="126481" y="25099"/>
                    <a:pt x="133003" y="25053"/>
                    <a:pt x="138545" y="23206"/>
                  </a:cubicBezTo>
                  <a:cubicBezTo>
                    <a:pt x="142240" y="17664"/>
                    <a:pt x="151244" y="13042"/>
                    <a:pt x="149629" y="6580"/>
                  </a:cubicBezTo>
                  <a:cubicBezTo>
                    <a:pt x="148212" y="913"/>
                    <a:pt x="138228" y="-1575"/>
                    <a:pt x="133003" y="1038"/>
                  </a:cubicBezTo>
                  <a:cubicBezTo>
                    <a:pt x="127778" y="3651"/>
                    <a:pt x="129309" y="12122"/>
                    <a:pt x="127462" y="17664"/>
                  </a:cubicBezTo>
                  <a:cubicBezTo>
                    <a:pt x="131156" y="23206"/>
                    <a:pt x="138545" y="27629"/>
                    <a:pt x="138545" y="34289"/>
                  </a:cubicBezTo>
                  <a:cubicBezTo>
                    <a:pt x="138545" y="62884"/>
                    <a:pt x="126423" y="64076"/>
                    <a:pt x="116378" y="84166"/>
                  </a:cubicBezTo>
                  <a:cubicBezTo>
                    <a:pt x="113766" y="89391"/>
                    <a:pt x="113448" y="95566"/>
                    <a:pt x="110836" y="100791"/>
                  </a:cubicBezTo>
                  <a:cubicBezTo>
                    <a:pt x="107857" y="106748"/>
                    <a:pt x="105400" y="113887"/>
                    <a:pt x="99752" y="117417"/>
                  </a:cubicBezTo>
                  <a:cubicBezTo>
                    <a:pt x="89845" y="123609"/>
                    <a:pt x="77585" y="124806"/>
                    <a:pt x="66502" y="128500"/>
                  </a:cubicBezTo>
                  <a:lnTo>
                    <a:pt x="49876" y="134042"/>
                  </a:lnTo>
                  <a:lnTo>
                    <a:pt x="16625" y="156209"/>
                  </a:lnTo>
                  <a:lnTo>
                    <a:pt x="0" y="167293"/>
                  </a:lnTo>
                  <a:cubicBezTo>
                    <a:pt x="1847" y="172835"/>
                    <a:pt x="-285" y="183502"/>
                    <a:pt x="5542" y="183918"/>
                  </a:cubicBezTo>
                  <a:cubicBezTo>
                    <a:pt x="138862" y="193441"/>
                    <a:pt x="116708" y="204020"/>
                    <a:pt x="171796" y="167293"/>
                  </a:cubicBezTo>
                  <a:cubicBezTo>
                    <a:pt x="169949" y="158057"/>
                    <a:pt x="174679" y="143796"/>
                    <a:pt x="166254" y="139584"/>
                  </a:cubicBezTo>
                  <a:cubicBezTo>
                    <a:pt x="135458" y="124186"/>
                    <a:pt x="127269" y="145416"/>
                    <a:pt x="116378" y="161751"/>
                  </a:cubicBezTo>
                  <a:cubicBezTo>
                    <a:pt x="118225" y="130347"/>
                    <a:pt x="113643" y="97890"/>
                    <a:pt x="121920" y="67540"/>
                  </a:cubicBezTo>
                  <a:cubicBezTo>
                    <a:pt x="124994" y="56269"/>
                    <a:pt x="133003" y="100791"/>
                    <a:pt x="133003" y="100791"/>
                  </a:cubicBezTo>
                  <a:cubicBezTo>
                    <a:pt x="139371" y="81688"/>
                    <a:pt x="160712" y="71234"/>
                    <a:pt x="160712" y="6754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3269673" y="2056015"/>
              <a:ext cx="122827" cy="149629"/>
            </a:xfrm>
            <a:custGeom>
              <a:avLst/>
              <a:gdLst>
                <a:gd name="connsiteX0" fmla="*/ 0 w 122827"/>
                <a:gd name="connsiteY0" fmla="*/ 66501 h 149629"/>
                <a:gd name="connsiteX1" fmla="*/ 16625 w 122827"/>
                <a:gd name="connsiteY1" fmla="*/ 138545 h 149629"/>
                <a:gd name="connsiteX2" fmla="*/ 33251 w 122827"/>
                <a:gd name="connsiteY2" fmla="*/ 149629 h 149629"/>
                <a:gd name="connsiteX3" fmla="*/ 38792 w 122827"/>
                <a:gd name="connsiteY3" fmla="*/ 133003 h 149629"/>
                <a:gd name="connsiteX4" fmla="*/ 22167 w 122827"/>
                <a:gd name="connsiteY4" fmla="*/ 66501 h 149629"/>
                <a:gd name="connsiteX5" fmla="*/ 11083 w 122827"/>
                <a:gd name="connsiteY5" fmla="*/ 49876 h 149629"/>
                <a:gd name="connsiteX6" fmla="*/ 5542 w 122827"/>
                <a:gd name="connsiteY6" fmla="*/ 33250 h 149629"/>
                <a:gd name="connsiteX7" fmla="*/ 11083 w 122827"/>
                <a:gd name="connsiteY7" fmla="*/ 94210 h 149629"/>
                <a:gd name="connsiteX8" fmla="*/ 44334 w 122827"/>
                <a:gd name="connsiteY8" fmla="*/ 116378 h 149629"/>
                <a:gd name="connsiteX9" fmla="*/ 55418 w 122827"/>
                <a:gd name="connsiteY9" fmla="*/ 133003 h 149629"/>
                <a:gd name="connsiteX10" fmla="*/ 60960 w 122827"/>
                <a:gd name="connsiteY10" fmla="*/ 94210 h 149629"/>
                <a:gd name="connsiteX11" fmla="*/ 44334 w 122827"/>
                <a:gd name="connsiteY11" fmla="*/ 83127 h 149629"/>
                <a:gd name="connsiteX12" fmla="*/ 33251 w 122827"/>
                <a:gd name="connsiteY12" fmla="*/ 66501 h 149629"/>
                <a:gd name="connsiteX13" fmla="*/ 22167 w 122827"/>
                <a:gd name="connsiteY13" fmla="*/ 33250 h 149629"/>
                <a:gd name="connsiteX14" fmla="*/ 0 w 122827"/>
                <a:gd name="connsiteY14" fmla="*/ 0 h 149629"/>
                <a:gd name="connsiteX15" fmla="*/ 16625 w 122827"/>
                <a:gd name="connsiteY15" fmla="*/ 60960 h 149629"/>
                <a:gd name="connsiteX16" fmla="*/ 49876 w 122827"/>
                <a:gd name="connsiteY16" fmla="*/ 83127 h 149629"/>
                <a:gd name="connsiteX17" fmla="*/ 66502 w 122827"/>
                <a:gd name="connsiteY17" fmla="*/ 94210 h 149629"/>
                <a:gd name="connsiteX18" fmla="*/ 72043 w 122827"/>
                <a:gd name="connsiteY18" fmla="*/ 110836 h 149629"/>
                <a:gd name="connsiteX19" fmla="*/ 83127 w 122827"/>
                <a:gd name="connsiteY19" fmla="*/ 127461 h 149629"/>
                <a:gd name="connsiteX20" fmla="*/ 116378 w 122827"/>
                <a:gd name="connsiteY20" fmla="*/ 144087 h 149629"/>
                <a:gd name="connsiteX21" fmla="*/ 121920 w 122827"/>
                <a:gd name="connsiteY21" fmla="*/ 127461 h 149629"/>
                <a:gd name="connsiteX22" fmla="*/ 88669 w 122827"/>
                <a:gd name="connsiteY22" fmla="*/ 105294 h 149629"/>
                <a:gd name="connsiteX23" fmla="*/ 66502 w 122827"/>
                <a:gd name="connsiteY23" fmla="*/ 110836 h 149629"/>
                <a:gd name="connsiteX24" fmla="*/ 49876 w 122827"/>
                <a:gd name="connsiteY24" fmla="*/ 127461 h 149629"/>
                <a:gd name="connsiteX25" fmla="*/ 38792 w 122827"/>
                <a:gd name="connsiteY25" fmla="*/ 105294 h 149629"/>
                <a:gd name="connsiteX26" fmla="*/ 16625 w 122827"/>
                <a:gd name="connsiteY26" fmla="*/ 72043 h 149629"/>
                <a:gd name="connsiteX27" fmla="*/ 5542 w 122827"/>
                <a:gd name="connsiteY27" fmla="*/ 55418 h 149629"/>
                <a:gd name="connsiteX28" fmla="*/ 0 w 122827"/>
                <a:gd name="connsiteY28" fmla="*/ 66501 h 14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827" h="149629">
                  <a:moveTo>
                    <a:pt x="0" y="66501"/>
                  </a:moveTo>
                  <a:cubicBezTo>
                    <a:pt x="2171" y="77354"/>
                    <a:pt x="13541" y="136489"/>
                    <a:pt x="16625" y="138545"/>
                  </a:cubicBezTo>
                  <a:lnTo>
                    <a:pt x="33251" y="149629"/>
                  </a:lnTo>
                  <a:cubicBezTo>
                    <a:pt x="35098" y="144087"/>
                    <a:pt x="38792" y="138845"/>
                    <a:pt x="38792" y="133003"/>
                  </a:cubicBezTo>
                  <a:cubicBezTo>
                    <a:pt x="38792" y="120536"/>
                    <a:pt x="29046" y="76819"/>
                    <a:pt x="22167" y="66501"/>
                  </a:cubicBezTo>
                  <a:lnTo>
                    <a:pt x="11083" y="49876"/>
                  </a:lnTo>
                  <a:cubicBezTo>
                    <a:pt x="9236" y="44334"/>
                    <a:pt x="5542" y="27408"/>
                    <a:pt x="5542" y="33250"/>
                  </a:cubicBezTo>
                  <a:cubicBezTo>
                    <a:pt x="5542" y="53654"/>
                    <a:pt x="5478" y="74591"/>
                    <a:pt x="11083" y="94210"/>
                  </a:cubicBezTo>
                  <a:cubicBezTo>
                    <a:pt x="15453" y="109504"/>
                    <a:pt x="32487" y="112429"/>
                    <a:pt x="44334" y="116378"/>
                  </a:cubicBezTo>
                  <a:cubicBezTo>
                    <a:pt x="48029" y="121920"/>
                    <a:pt x="48758" y="133003"/>
                    <a:pt x="55418" y="133003"/>
                  </a:cubicBezTo>
                  <a:cubicBezTo>
                    <a:pt x="75604" y="133003"/>
                    <a:pt x="62540" y="96580"/>
                    <a:pt x="60960" y="94210"/>
                  </a:cubicBezTo>
                  <a:cubicBezTo>
                    <a:pt x="57265" y="88668"/>
                    <a:pt x="49876" y="86821"/>
                    <a:pt x="44334" y="83127"/>
                  </a:cubicBezTo>
                  <a:cubicBezTo>
                    <a:pt x="40640" y="77585"/>
                    <a:pt x="35956" y="72587"/>
                    <a:pt x="33251" y="66501"/>
                  </a:cubicBezTo>
                  <a:cubicBezTo>
                    <a:pt x="28506" y="55825"/>
                    <a:pt x="28648" y="42971"/>
                    <a:pt x="22167" y="33250"/>
                  </a:cubicBezTo>
                  <a:lnTo>
                    <a:pt x="0" y="0"/>
                  </a:lnTo>
                  <a:cubicBezTo>
                    <a:pt x="2573" y="20584"/>
                    <a:pt x="-1021" y="45519"/>
                    <a:pt x="16625" y="60960"/>
                  </a:cubicBezTo>
                  <a:cubicBezTo>
                    <a:pt x="26650" y="69732"/>
                    <a:pt x="38792" y="75738"/>
                    <a:pt x="49876" y="83127"/>
                  </a:cubicBezTo>
                  <a:lnTo>
                    <a:pt x="66502" y="94210"/>
                  </a:lnTo>
                  <a:cubicBezTo>
                    <a:pt x="68349" y="99752"/>
                    <a:pt x="69431" y="105611"/>
                    <a:pt x="72043" y="110836"/>
                  </a:cubicBezTo>
                  <a:cubicBezTo>
                    <a:pt x="75022" y="116793"/>
                    <a:pt x="78417" y="122751"/>
                    <a:pt x="83127" y="127461"/>
                  </a:cubicBezTo>
                  <a:cubicBezTo>
                    <a:pt x="93871" y="138205"/>
                    <a:pt x="102855" y="139579"/>
                    <a:pt x="116378" y="144087"/>
                  </a:cubicBezTo>
                  <a:cubicBezTo>
                    <a:pt x="118225" y="138545"/>
                    <a:pt x="125315" y="132215"/>
                    <a:pt x="121920" y="127461"/>
                  </a:cubicBezTo>
                  <a:cubicBezTo>
                    <a:pt x="114177" y="116621"/>
                    <a:pt x="88669" y="105294"/>
                    <a:pt x="88669" y="105294"/>
                  </a:cubicBezTo>
                  <a:cubicBezTo>
                    <a:pt x="81280" y="107141"/>
                    <a:pt x="73115" y="107057"/>
                    <a:pt x="66502" y="110836"/>
                  </a:cubicBezTo>
                  <a:cubicBezTo>
                    <a:pt x="59697" y="114724"/>
                    <a:pt x="57561" y="128998"/>
                    <a:pt x="49876" y="127461"/>
                  </a:cubicBezTo>
                  <a:cubicBezTo>
                    <a:pt x="41775" y="125841"/>
                    <a:pt x="43042" y="112378"/>
                    <a:pt x="38792" y="105294"/>
                  </a:cubicBezTo>
                  <a:cubicBezTo>
                    <a:pt x="31938" y="93871"/>
                    <a:pt x="24014" y="83127"/>
                    <a:pt x="16625" y="72043"/>
                  </a:cubicBezTo>
                  <a:lnTo>
                    <a:pt x="5542" y="55418"/>
                  </a:lnTo>
                  <a:lnTo>
                    <a:pt x="0" y="66501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82353" y="269904"/>
            <a:ext cx="6477000" cy="714551"/>
            <a:chOff x="1447800" y="2229202"/>
            <a:chExt cx="5576940" cy="475898"/>
          </a:xfrm>
        </p:grpSpPr>
        <p:sp>
          <p:nvSpPr>
            <p:cNvPr id="6" name="Freeform 5"/>
            <p:cNvSpPr/>
            <p:nvPr/>
          </p:nvSpPr>
          <p:spPr>
            <a:xfrm>
              <a:off x="1447800" y="2229202"/>
              <a:ext cx="2952750" cy="475898"/>
            </a:xfrm>
            <a:custGeom>
              <a:avLst/>
              <a:gdLst>
                <a:gd name="connsiteX0" fmla="*/ 0 w 2952750"/>
                <a:gd name="connsiteY0" fmla="*/ 0 h 593372"/>
                <a:gd name="connsiteX1" fmla="*/ 895350 w 2952750"/>
                <a:gd name="connsiteY1" fmla="*/ 57150 h 593372"/>
                <a:gd name="connsiteX2" fmla="*/ 1428750 w 2952750"/>
                <a:gd name="connsiteY2" fmla="*/ 95250 h 593372"/>
                <a:gd name="connsiteX3" fmla="*/ 1638300 w 2952750"/>
                <a:gd name="connsiteY3" fmla="*/ 419100 h 593372"/>
                <a:gd name="connsiteX4" fmla="*/ 1790700 w 2952750"/>
                <a:gd name="connsiteY4" fmla="*/ 552450 h 593372"/>
                <a:gd name="connsiteX5" fmla="*/ 2476500 w 2952750"/>
                <a:gd name="connsiteY5" fmla="*/ 590550 h 593372"/>
                <a:gd name="connsiteX6" fmla="*/ 2952750 w 2952750"/>
                <a:gd name="connsiteY6" fmla="*/ 590550 h 593372"/>
                <a:gd name="connsiteX7" fmla="*/ 2952750 w 2952750"/>
                <a:gd name="connsiteY7" fmla="*/ 590550 h 59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2750" h="593372">
                  <a:moveTo>
                    <a:pt x="0" y="0"/>
                  </a:moveTo>
                  <a:lnTo>
                    <a:pt x="895350" y="57150"/>
                  </a:lnTo>
                  <a:cubicBezTo>
                    <a:pt x="1133475" y="73025"/>
                    <a:pt x="1304925" y="34925"/>
                    <a:pt x="1428750" y="95250"/>
                  </a:cubicBezTo>
                  <a:cubicBezTo>
                    <a:pt x="1552575" y="155575"/>
                    <a:pt x="1577975" y="342900"/>
                    <a:pt x="1638300" y="419100"/>
                  </a:cubicBezTo>
                  <a:cubicBezTo>
                    <a:pt x="1698625" y="495300"/>
                    <a:pt x="1651000" y="523875"/>
                    <a:pt x="1790700" y="552450"/>
                  </a:cubicBezTo>
                  <a:cubicBezTo>
                    <a:pt x="1930400" y="581025"/>
                    <a:pt x="2282825" y="584200"/>
                    <a:pt x="2476500" y="590550"/>
                  </a:cubicBezTo>
                  <a:cubicBezTo>
                    <a:pt x="2670175" y="596900"/>
                    <a:pt x="2952750" y="590550"/>
                    <a:pt x="2952750" y="590550"/>
                  </a:cubicBezTo>
                  <a:lnTo>
                    <a:pt x="2952750" y="59055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flipH="1">
              <a:off x="4038600" y="2229202"/>
              <a:ext cx="2986140" cy="475898"/>
            </a:xfrm>
            <a:custGeom>
              <a:avLst/>
              <a:gdLst>
                <a:gd name="connsiteX0" fmla="*/ 0 w 2952750"/>
                <a:gd name="connsiteY0" fmla="*/ 0 h 593372"/>
                <a:gd name="connsiteX1" fmla="*/ 895350 w 2952750"/>
                <a:gd name="connsiteY1" fmla="*/ 57150 h 593372"/>
                <a:gd name="connsiteX2" fmla="*/ 1428750 w 2952750"/>
                <a:gd name="connsiteY2" fmla="*/ 95250 h 593372"/>
                <a:gd name="connsiteX3" fmla="*/ 1638300 w 2952750"/>
                <a:gd name="connsiteY3" fmla="*/ 419100 h 593372"/>
                <a:gd name="connsiteX4" fmla="*/ 1790700 w 2952750"/>
                <a:gd name="connsiteY4" fmla="*/ 552450 h 593372"/>
                <a:gd name="connsiteX5" fmla="*/ 2476500 w 2952750"/>
                <a:gd name="connsiteY5" fmla="*/ 590550 h 593372"/>
                <a:gd name="connsiteX6" fmla="*/ 2952750 w 2952750"/>
                <a:gd name="connsiteY6" fmla="*/ 590550 h 593372"/>
                <a:gd name="connsiteX7" fmla="*/ 2952750 w 2952750"/>
                <a:gd name="connsiteY7" fmla="*/ 590550 h 59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2750" h="593372">
                  <a:moveTo>
                    <a:pt x="0" y="0"/>
                  </a:moveTo>
                  <a:lnTo>
                    <a:pt x="895350" y="57150"/>
                  </a:lnTo>
                  <a:cubicBezTo>
                    <a:pt x="1133475" y="73025"/>
                    <a:pt x="1304925" y="34925"/>
                    <a:pt x="1428750" y="95250"/>
                  </a:cubicBezTo>
                  <a:cubicBezTo>
                    <a:pt x="1552575" y="155575"/>
                    <a:pt x="1577975" y="342900"/>
                    <a:pt x="1638300" y="419100"/>
                  </a:cubicBezTo>
                  <a:cubicBezTo>
                    <a:pt x="1698625" y="495300"/>
                    <a:pt x="1651000" y="523875"/>
                    <a:pt x="1790700" y="552450"/>
                  </a:cubicBezTo>
                  <a:cubicBezTo>
                    <a:pt x="1930400" y="581025"/>
                    <a:pt x="2282825" y="584200"/>
                    <a:pt x="2476500" y="590550"/>
                  </a:cubicBezTo>
                  <a:cubicBezTo>
                    <a:pt x="2670175" y="596900"/>
                    <a:pt x="2952750" y="590550"/>
                    <a:pt x="2952750" y="590550"/>
                  </a:cubicBezTo>
                  <a:lnTo>
                    <a:pt x="2952750" y="59055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Freeform 57"/>
          <p:cNvSpPr/>
          <p:nvPr/>
        </p:nvSpPr>
        <p:spPr>
          <a:xfrm>
            <a:off x="1797498" y="1431258"/>
            <a:ext cx="3045125" cy="778542"/>
          </a:xfrm>
          <a:custGeom>
            <a:avLst/>
            <a:gdLst>
              <a:gd name="connsiteX0" fmla="*/ 0 w 3045125"/>
              <a:gd name="connsiteY0" fmla="*/ 10791 h 778542"/>
              <a:gd name="connsiteX1" fmla="*/ 267419 w 3045125"/>
              <a:gd name="connsiteY1" fmla="*/ 10791 h 778542"/>
              <a:gd name="connsiteX2" fmla="*/ 543464 w 3045125"/>
              <a:gd name="connsiteY2" fmla="*/ 122935 h 778542"/>
              <a:gd name="connsiteX3" fmla="*/ 905774 w 3045125"/>
              <a:gd name="connsiteY3" fmla="*/ 329969 h 778542"/>
              <a:gd name="connsiteX4" fmla="*/ 1259457 w 3045125"/>
              <a:gd name="connsiteY4" fmla="*/ 545629 h 778542"/>
              <a:gd name="connsiteX5" fmla="*/ 1552755 w 3045125"/>
              <a:gd name="connsiteY5" fmla="*/ 683652 h 778542"/>
              <a:gd name="connsiteX6" fmla="*/ 1871932 w 3045125"/>
              <a:gd name="connsiteY6" fmla="*/ 761289 h 778542"/>
              <a:gd name="connsiteX7" fmla="*/ 2398143 w 3045125"/>
              <a:gd name="connsiteY7" fmla="*/ 769916 h 778542"/>
              <a:gd name="connsiteX8" fmla="*/ 3045125 w 3045125"/>
              <a:gd name="connsiteY8" fmla="*/ 778542 h 77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5125" h="778542">
                <a:moveTo>
                  <a:pt x="0" y="10791"/>
                </a:moveTo>
                <a:cubicBezTo>
                  <a:pt x="88421" y="1445"/>
                  <a:pt x="176842" y="-7900"/>
                  <a:pt x="267419" y="10791"/>
                </a:cubicBezTo>
                <a:cubicBezTo>
                  <a:pt x="357996" y="29482"/>
                  <a:pt x="437072" y="69739"/>
                  <a:pt x="543464" y="122935"/>
                </a:cubicBezTo>
                <a:cubicBezTo>
                  <a:pt x="649857" y="176131"/>
                  <a:pt x="786442" y="259520"/>
                  <a:pt x="905774" y="329969"/>
                </a:cubicBezTo>
                <a:cubicBezTo>
                  <a:pt x="1025106" y="400418"/>
                  <a:pt x="1151627" y="486682"/>
                  <a:pt x="1259457" y="545629"/>
                </a:cubicBezTo>
                <a:cubicBezTo>
                  <a:pt x="1367287" y="604576"/>
                  <a:pt x="1450676" y="647709"/>
                  <a:pt x="1552755" y="683652"/>
                </a:cubicBezTo>
                <a:cubicBezTo>
                  <a:pt x="1654834" y="719595"/>
                  <a:pt x="1731034" y="746912"/>
                  <a:pt x="1871932" y="761289"/>
                </a:cubicBezTo>
                <a:cubicBezTo>
                  <a:pt x="2012830" y="775666"/>
                  <a:pt x="2398143" y="769916"/>
                  <a:pt x="2398143" y="769916"/>
                </a:cubicBezTo>
                <a:lnTo>
                  <a:pt x="3045125" y="77854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 flipH="1">
            <a:off x="4445448" y="1402503"/>
            <a:ext cx="3098352" cy="807297"/>
          </a:xfrm>
          <a:custGeom>
            <a:avLst/>
            <a:gdLst>
              <a:gd name="connsiteX0" fmla="*/ 0 w 3045125"/>
              <a:gd name="connsiteY0" fmla="*/ 10791 h 778542"/>
              <a:gd name="connsiteX1" fmla="*/ 267419 w 3045125"/>
              <a:gd name="connsiteY1" fmla="*/ 10791 h 778542"/>
              <a:gd name="connsiteX2" fmla="*/ 543464 w 3045125"/>
              <a:gd name="connsiteY2" fmla="*/ 122935 h 778542"/>
              <a:gd name="connsiteX3" fmla="*/ 905774 w 3045125"/>
              <a:gd name="connsiteY3" fmla="*/ 329969 h 778542"/>
              <a:gd name="connsiteX4" fmla="*/ 1259457 w 3045125"/>
              <a:gd name="connsiteY4" fmla="*/ 545629 h 778542"/>
              <a:gd name="connsiteX5" fmla="*/ 1552755 w 3045125"/>
              <a:gd name="connsiteY5" fmla="*/ 683652 h 778542"/>
              <a:gd name="connsiteX6" fmla="*/ 1871932 w 3045125"/>
              <a:gd name="connsiteY6" fmla="*/ 761289 h 778542"/>
              <a:gd name="connsiteX7" fmla="*/ 2398143 w 3045125"/>
              <a:gd name="connsiteY7" fmla="*/ 769916 h 778542"/>
              <a:gd name="connsiteX8" fmla="*/ 3045125 w 3045125"/>
              <a:gd name="connsiteY8" fmla="*/ 778542 h 77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5125" h="778542">
                <a:moveTo>
                  <a:pt x="0" y="10791"/>
                </a:moveTo>
                <a:cubicBezTo>
                  <a:pt x="88421" y="1445"/>
                  <a:pt x="176842" y="-7900"/>
                  <a:pt x="267419" y="10791"/>
                </a:cubicBezTo>
                <a:cubicBezTo>
                  <a:pt x="357996" y="29482"/>
                  <a:pt x="437072" y="69739"/>
                  <a:pt x="543464" y="122935"/>
                </a:cubicBezTo>
                <a:cubicBezTo>
                  <a:pt x="649857" y="176131"/>
                  <a:pt x="786442" y="259520"/>
                  <a:pt x="905774" y="329969"/>
                </a:cubicBezTo>
                <a:cubicBezTo>
                  <a:pt x="1025106" y="400418"/>
                  <a:pt x="1151627" y="486682"/>
                  <a:pt x="1259457" y="545629"/>
                </a:cubicBezTo>
                <a:cubicBezTo>
                  <a:pt x="1367287" y="604576"/>
                  <a:pt x="1450676" y="647709"/>
                  <a:pt x="1552755" y="683652"/>
                </a:cubicBezTo>
                <a:cubicBezTo>
                  <a:pt x="1654834" y="719595"/>
                  <a:pt x="1731034" y="746912"/>
                  <a:pt x="1871932" y="761289"/>
                </a:cubicBezTo>
                <a:cubicBezTo>
                  <a:pt x="2012830" y="775666"/>
                  <a:pt x="2398143" y="769916"/>
                  <a:pt x="2398143" y="769916"/>
                </a:cubicBezTo>
                <a:lnTo>
                  <a:pt x="3045125" y="77854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3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899065" y="6081713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9</a:t>
            </a:r>
            <a:endParaRPr lang="en-US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533400" y="1216152"/>
            <a:ext cx="7696200" cy="3279648"/>
            <a:chOff x="533400" y="1216152"/>
            <a:chExt cx="7696200" cy="327964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393252" y="4450318"/>
              <a:ext cx="6477000" cy="1905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905000" y="1671526"/>
              <a:ext cx="0" cy="279022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33400" y="313418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D</a:t>
              </a:r>
              <a:r>
                <a:rPr lang="en-US" b="1" baseline="-25000" dirty="0" smtClean="0"/>
                <a:t>PP</a:t>
              </a:r>
              <a:r>
                <a:rPr lang="en-US" b="1" dirty="0" smtClean="0"/>
                <a:t>(DOPC)</a:t>
              </a:r>
              <a:endParaRPr lang="en-US" b="1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3657600" y="2225812"/>
              <a:ext cx="0" cy="22359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276600" y="3147536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Z</a:t>
              </a:r>
              <a:r>
                <a:rPr lang="en-US" b="1" baseline="-25000" dirty="0" smtClean="0"/>
                <a:t>P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81750" y="412646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Bilayer center</a:t>
              </a:r>
              <a:endParaRPr lang="en-US" b="1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269673" y="1271016"/>
              <a:ext cx="2732116" cy="969264"/>
              <a:chOff x="3269673" y="1219200"/>
              <a:chExt cx="2732116" cy="1001092"/>
            </a:xfrm>
          </p:grpSpPr>
          <p:sp>
            <p:nvSpPr>
              <p:cNvPr id="17" name="Can 16"/>
              <p:cNvSpPr/>
              <p:nvPr/>
            </p:nvSpPr>
            <p:spPr>
              <a:xfrm>
                <a:off x="3298107" y="1219200"/>
                <a:ext cx="2645493" cy="990599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3387979" y="2073841"/>
                <a:ext cx="2465747" cy="45719"/>
              </a:xfrm>
              <a:custGeom>
                <a:avLst/>
                <a:gdLst>
                  <a:gd name="connsiteX0" fmla="*/ 0 w 2343150"/>
                  <a:gd name="connsiteY0" fmla="*/ 0 h 76430"/>
                  <a:gd name="connsiteX1" fmla="*/ 1085850 w 2343150"/>
                  <a:gd name="connsiteY1" fmla="*/ 76200 h 76430"/>
                  <a:gd name="connsiteX2" fmla="*/ 2343150 w 2343150"/>
                  <a:gd name="connsiteY2" fmla="*/ 19050 h 7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3150" h="76430">
                    <a:moveTo>
                      <a:pt x="0" y="0"/>
                    </a:moveTo>
                    <a:cubicBezTo>
                      <a:pt x="347662" y="36512"/>
                      <a:pt x="695325" y="73025"/>
                      <a:pt x="1085850" y="76200"/>
                    </a:cubicBezTo>
                    <a:cubicBezTo>
                      <a:pt x="1476375" y="79375"/>
                      <a:pt x="1909762" y="49212"/>
                      <a:pt x="2343150" y="19050"/>
                    </a:cubicBezTo>
                  </a:path>
                </a:pathLst>
              </a:custGeom>
              <a:noFill/>
              <a:ln w="190500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3387979" y="1912035"/>
                <a:ext cx="2465748" cy="55125"/>
              </a:xfrm>
              <a:custGeom>
                <a:avLst/>
                <a:gdLst>
                  <a:gd name="connsiteX0" fmla="*/ 0 w 2343150"/>
                  <a:gd name="connsiteY0" fmla="*/ 0 h 76430"/>
                  <a:gd name="connsiteX1" fmla="*/ 1085850 w 2343150"/>
                  <a:gd name="connsiteY1" fmla="*/ 76200 h 76430"/>
                  <a:gd name="connsiteX2" fmla="*/ 2343150 w 2343150"/>
                  <a:gd name="connsiteY2" fmla="*/ 19050 h 7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3150" h="76430">
                    <a:moveTo>
                      <a:pt x="0" y="0"/>
                    </a:moveTo>
                    <a:cubicBezTo>
                      <a:pt x="347662" y="36512"/>
                      <a:pt x="695325" y="73025"/>
                      <a:pt x="1085850" y="76200"/>
                    </a:cubicBezTo>
                    <a:cubicBezTo>
                      <a:pt x="1476375" y="79375"/>
                      <a:pt x="1909762" y="49212"/>
                      <a:pt x="2343150" y="19050"/>
                    </a:cubicBezTo>
                  </a:path>
                </a:pathLst>
              </a:custGeom>
              <a:noFill/>
              <a:ln w="190500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3392500" y="1845241"/>
                <a:ext cx="2461227" cy="66794"/>
              </a:xfrm>
              <a:custGeom>
                <a:avLst/>
                <a:gdLst>
                  <a:gd name="connsiteX0" fmla="*/ 0 w 2343150"/>
                  <a:gd name="connsiteY0" fmla="*/ 0 h 76430"/>
                  <a:gd name="connsiteX1" fmla="*/ 1085850 w 2343150"/>
                  <a:gd name="connsiteY1" fmla="*/ 76200 h 76430"/>
                  <a:gd name="connsiteX2" fmla="*/ 2343150 w 2343150"/>
                  <a:gd name="connsiteY2" fmla="*/ 19050 h 7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3150" h="76430">
                    <a:moveTo>
                      <a:pt x="0" y="0"/>
                    </a:moveTo>
                    <a:cubicBezTo>
                      <a:pt x="347662" y="36512"/>
                      <a:pt x="695325" y="73025"/>
                      <a:pt x="1085850" y="76200"/>
                    </a:cubicBezTo>
                    <a:cubicBezTo>
                      <a:pt x="1476375" y="79375"/>
                      <a:pt x="1909762" y="49212"/>
                      <a:pt x="2343150" y="19050"/>
                    </a:cubicBezTo>
                  </a:path>
                </a:pathLst>
              </a:custGeom>
              <a:noFill/>
              <a:ln w="190500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5829993" y="2027267"/>
                <a:ext cx="171796" cy="193025"/>
              </a:xfrm>
              <a:custGeom>
                <a:avLst/>
                <a:gdLst>
                  <a:gd name="connsiteX0" fmla="*/ 160712 w 171796"/>
                  <a:gd name="connsiteY0" fmla="*/ 67540 h 193025"/>
                  <a:gd name="connsiteX1" fmla="*/ 133003 w 171796"/>
                  <a:gd name="connsiteY1" fmla="*/ 78624 h 193025"/>
                  <a:gd name="connsiteX2" fmla="*/ 127462 w 171796"/>
                  <a:gd name="connsiteY2" fmla="*/ 95249 h 193025"/>
                  <a:gd name="connsiteX3" fmla="*/ 110836 w 171796"/>
                  <a:gd name="connsiteY3" fmla="*/ 134042 h 193025"/>
                  <a:gd name="connsiteX4" fmla="*/ 94211 w 171796"/>
                  <a:gd name="connsiteY4" fmla="*/ 145126 h 193025"/>
                  <a:gd name="connsiteX5" fmla="*/ 110836 w 171796"/>
                  <a:gd name="connsiteY5" fmla="*/ 139584 h 193025"/>
                  <a:gd name="connsiteX6" fmla="*/ 116378 w 171796"/>
                  <a:gd name="connsiteY6" fmla="*/ 84166 h 193025"/>
                  <a:gd name="connsiteX7" fmla="*/ 138545 w 171796"/>
                  <a:gd name="connsiteY7" fmla="*/ 73082 h 193025"/>
                  <a:gd name="connsiteX8" fmla="*/ 127462 w 171796"/>
                  <a:gd name="connsiteY8" fmla="*/ 89708 h 193025"/>
                  <a:gd name="connsiteX9" fmla="*/ 110836 w 171796"/>
                  <a:gd name="connsiteY9" fmla="*/ 100791 h 193025"/>
                  <a:gd name="connsiteX10" fmla="*/ 99752 w 171796"/>
                  <a:gd name="connsiteY10" fmla="*/ 117417 h 193025"/>
                  <a:gd name="connsiteX11" fmla="*/ 83127 w 171796"/>
                  <a:gd name="connsiteY11" fmla="*/ 134042 h 193025"/>
                  <a:gd name="connsiteX12" fmla="*/ 77585 w 171796"/>
                  <a:gd name="connsiteY12" fmla="*/ 172835 h 193025"/>
                  <a:gd name="connsiteX13" fmla="*/ 72043 w 171796"/>
                  <a:gd name="connsiteY13" fmla="*/ 156209 h 193025"/>
                  <a:gd name="connsiteX14" fmla="*/ 105294 w 171796"/>
                  <a:gd name="connsiteY14" fmla="*/ 122958 h 193025"/>
                  <a:gd name="connsiteX15" fmla="*/ 121920 w 171796"/>
                  <a:gd name="connsiteY15" fmla="*/ 89708 h 193025"/>
                  <a:gd name="connsiteX16" fmla="*/ 133003 w 171796"/>
                  <a:gd name="connsiteY16" fmla="*/ 56457 h 193025"/>
                  <a:gd name="connsiteX17" fmla="*/ 110836 w 171796"/>
                  <a:gd name="connsiteY17" fmla="*/ 61998 h 193025"/>
                  <a:gd name="connsiteX18" fmla="*/ 94211 w 171796"/>
                  <a:gd name="connsiteY18" fmla="*/ 73082 h 193025"/>
                  <a:gd name="connsiteX19" fmla="*/ 72043 w 171796"/>
                  <a:gd name="connsiteY19" fmla="*/ 106333 h 193025"/>
                  <a:gd name="connsiteX20" fmla="*/ 55418 w 171796"/>
                  <a:gd name="connsiteY20" fmla="*/ 139584 h 193025"/>
                  <a:gd name="connsiteX21" fmla="*/ 49876 w 171796"/>
                  <a:gd name="connsiteY21" fmla="*/ 156209 h 193025"/>
                  <a:gd name="connsiteX22" fmla="*/ 66502 w 171796"/>
                  <a:gd name="connsiteY22" fmla="*/ 139584 h 193025"/>
                  <a:gd name="connsiteX23" fmla="*/ 16625 w 171796"/>
                  <a:gd name="connsiteY23" fmla="*/ 161751 h 193025"/>
                  <a:gd name="connsiteX24" fmla="*/ 44334 w 171796"/>
                  <a:gd name="connsiteY24" fmla="*/ 128500 h 193025"/>
                  <a:gd name="connsiteX25" fmla="*/ 66502 w 171796"/>
                  <a:gd name="connsiteY25" fmla="*/ 122958 h 193025"/>
                  <a:gd name="connsiteX26" fmla="*/ 94211 w 171796"/>
                  <a:gd name="connsiteY26" fmla="*/ 95249 h 193025"/>
                  <a:gd name="connsiteX27" fmla="*/ 116378 w 171796"/>
                  <a:gd name="connsiteY27" fmla="*/ 50915 h 193025"/>
                  <a:gd name="connsiteX28" fmla="*/ 127462 w 171796"/>
                  <a:gd name="connsiteY28" fmla="*/ 34289 h 193025"/>
                  <a:gd name="connsiteX29" fmla="*/ 110836 w 171796"/>
                  <a:gd name="connsiteY29" fmla="*/ 45373 h 193025"/>
                  <a:gd name="connsiteX30" fmla="*/ 116378 w 171796"/>
                  <a:gd name="connsiteY30" fmla="*/ 45373 h 193025"/>
                  <a:gd name="connsiteX31" fmla="*/ 105294 w 171796"/>
                  <a:gd name="connsiteY31" fmla="*/ 61998 h 193025"/>
                  <a:gd name="connsiteX32" fmla="*/ 110836 w 171796"/>
                  <a:gd name="connsiteY32" fmla="*/ 45373 h 193025"/>
                  <a:gd name="connsiteX33" fmla="*/ 121920 w 171796"/>
                  <a:gd name="connsiteY33" fmla="*/ 28748 h 193025"/>
                  <a:gd name="connsiteX34" fmla="*/ 138545 w 171796"/>
                  <a:gd name="connsiteY34" fmla="*/ 23206 h 193025"/>
                  <a:gd name="connsiteX35" fmla="*/ 149629 w 171796"/>
                  <a:gd name="connsiteY35" fmla="*/ 6580 h 193025"/>
                  <a:gd name="connsiteX36" fmla="*/ 133003 w 171796"/>
                  <a:gd name="connsiteY36" fmla="*/ 1038 h 193025"/>
                  <a:gd name="connsiteX37" fmla="*/ 127462 w 171796"/>
                  <a:gd name="connsiteY37" fmla="*/ 17664 h 193025"/>
                  <a:gd name="connsiteX38" fmla="*/ 138545 w 171796"/>
                  <a:gd name="connsiteY38" fmla="*/ 34289 h 193025"/>
                  <a:gd name="connsiteX39" fmla="*/ 116378 w 171796"/>
                  <a:gd name="connsiteY39" fmla="*/ 84166 h 193025"/>
                  <a:gd name="connsiteX40" fmla="*/ 110836 w 171796"/>
                  <a:gd name="connsiteY40" fmla="*/ 100791 h 193025"/>
                  <a:gd name="connsiteX41" fmla="*/ 99752 w 171796"/>
                  <a:gd name="connsiteY41" fmla="*/ 117417 h 193025"/>
                  <a:gd name="connsiteX42" fmla="*/ 66502 w 171796"/>
                  <a:gd name="connsiteY42" fmla="*/ 128500 h 193025"/>
                  <a:gd name="connsiteX43" fmla="*/ 49876 w 171796"/>
                  <a:gd name="connsiteY43" fmla="*/ 134042 h 193025"/>
                  <a:gd name="connsiteX44" fmla="*/ 16625 w 171796"/>
                  <a:gd name="connsiteY44" fmla="*/ 156209 h 193025"/>
                  <a:gd name="connsiteX45" fmla="*/ 0 w 171796"/>
                  <a:gd name="connsiteY45" fmla="*/ 167293 h 193025"/>
                  <a:gd name="connsiteX46" fmla="*/ 5542 w 171796"/>
                  <a:gd name="connsiteY46" fmla="*/ 183918 h 193025"/>
                  <a:gd name="connsiteX47" fmla="*/ 171796 w 171796"/>
                  <a:gd name="connsiteY47" fmla="*/ 167293 h 193025"/>
                  <a:gd name="connsiteX48" fmla="*/ 166254 w 171796"/>
                  <a:gd name="connsiteY48" fmla="*/ 139584 h 193025"/>
                  <a:gd name="connsiteX49" fmla="*/ 116378 w 171796"/>
                  <a:gd name="connsiteY49" fmla="*/ 161751 h 193025"/>
                  <a:gd name="connsiteX50" fmla="*/ 121920 w 171796"/>
                  <a:gd name="connsiteY50" fmla="*/ 67540 h 193025"/>
                  <a:gd name="connsiteX51" fmla="*/ 133003 w 171796"/>
                  <a:gd name="connsiteY51" fmla="*/ 100791 h 193025"/>
                  <a:gd name="connsiteX52" fmla="*/ 160712 w 171796"/>
                  <a:gd name="connsiteY52" fmla="*/ 67540 h 193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71796" h="193025">
                    <a:moveTo>
                      <a:pt x="160712" y="67540"/>
                    </a:moveTo>
                    <a:cubicBezTo>
                      <a:pt x="160712" y="63846"/>
                      <a:pt x="140645" y="72255"/>
                      <a:pt x="133003" y="78624"/>
                    </a:cubicBezTo>
                    <a:cubicBezTo>
                      <a:pt x="128516" y="82364"/>
                      <a:pt x="129067" y="89632"/>
                      <a:pt x="127462" y="95249"/>
                    </a:cubicBezTo>
                    <a:cubicBezTo>
                      <a:pt x="122374" y="113057"/>
                      <a:pt x="124335" y="120543"/>
                      <a:pt x="110836" y="134042"/>
                    </a:cubicBezTo>
                    <a:cubicBezTo>
                      <a:pt x="106126" y="138752"/>
                      <a:pt x="94211" y="138466"/>
                      <a:pt x="94211" y="145126"/>
                    </a:cubicBezTo>
                    <a:cubicBezTo>
                      <a:pt x="94211" y="150967"/>
                      <a:pt x="105294" y="141431"/>
                      <a:pt x="110836" y="139584"/>
                    </a:cubicBezTo>
                    <a:cubicBezTo>
                      <a:pt x="112683" y="121111"/>
                      <a:pt x="109238" y="101303"/>
                      <a:pt x="116378" y="84166"/>
                    </a:cubicBezTo>
                    <a:cubicBezTo>
                      <a:pt x="119555" y="76540"/>
                      <a:pt x="131156" y="69387"/>
                      <a:pt x="138545" y="73082"/>
                    </a:cubicBezTo>
                    <a:cubicBezTo>
                      <a:pt x="144502" y="76061"/>
                      <a:pt x="132172" y="84998"/>
                      <a:pt x="127462" y="89708"/>
                    </a:cubicBezTo>
                    <a:cubicBezTo>
                      <a:pt x="122752" y="94418"/>
                      <a:pt x="116378" y="97097"/>
                      <a:pt x="110836" y="100791"/>
                    </a:cubicBezTo>
                    <a:cubicBezTo>
                      <a:pt x="107141" y="106333"/>
                      <a:pt x="104016" y="112300"/>
                      <a:pt x="99752" y="117417"/>
                    </a:cubicBezTo>
                    <a:cubicBezTo>
                      <a:pt x="94735" y="123438"/>
                      <a:pt x="86038" y="126765"/>
                      <a:pt x="83127" y="134042"/>
                    </a:cubicBezTo>
                    <a:cubicBezTo>
                      <a:pt x="78276" y="146170"/>
                      <a:pt x="79432" y="159904"/>
                      <a:pt x="77585" y="172835"/>
                    </a:cubicBezTo>
                    <a:cubicBezTo>
                      <a:pt x="75738" y="167293"/>
                      <a:pt x="69206" y="161316"/>
                      <a:pt x="72043" y="156209"/>
                    </a:cubicBezTo>
                    <a:cubicBezTo>
                      <a:pt x="79655" y="142507"/>
                      <a:pt x="105294" y="122958"/>
                      <a:pt x="105294" y="122958"/>
                    </a:cubicBezTo>
                    <a:cubicBezTo>
                      <a:pt x="125510" y="62312"/>
                      <a:pt x="93266" y="154181"/>
                      <a:pt x="121920" y="89708"/>
                    </a:cubicBezTo>
                    <a:cubicBezTo>
                      <a:pt x="126665" y="79032"/>
                      <a:pt x="144337" y="53624"/>
                      <a:pt x="133003" y="56457"/>
                    </a:cubicBezTo>
                    <a:lnTo>
                      <a:pt x="110836" y="61998"/>
                    </a:lnTo>
                    <a:cubicBezTo>
                      <a:pt x="105294" y="65693"/>
                      <a:pt x="98597" y="68070"/>
                      <a:pt x="94211" y="73082"/>
                    </a:cubicBezTo>
                    <a:cubicBezTo>
                      <a:pt x="85439" y="83107"/>
                      <a:pt x="72043" y="106333"/>
                      <a:pt x="72043" y="106333"/>
                    </a:cubicBezTo>
                    <a:cubicBezTo>
                      <a:pt x="58118" y="148112"/>
                      <a:pt x="76900" y="96620"/>
                      <a:pt x="55418" y="139584"/>
                    </a:cubicBezTo>
                    <a:cubicBezTo>
                      <a:pt x="52806" y="144809"/>
                      <a:pt x="45745" y="160339"/>
                      <a:pt x="49876" y="156209"/>
                    </a:cubicBezTo>
                    <a:cubicBezTo>
                      <a:pt x="55418" y="150667"/>
                      <a:pt x="73937" y="142062"/>
                      <a:pt x="66502" y="139584"/>
                    </a:cubicBezTo>
                    <a:cubicBezTo>
                      <a:pt x="53314" y="135188"/>
                      <a:pt x="27933" y="154213"/>
                      <a:pt x="16625" y="161751"/>
                    </a:cubicBezTo>
                    <a:cubicBezTo>
                      <a:pt x="23687" y="151159"/>
                      <a:pt x="32848" y="135063"/>
                      <a:pt x="44334" y="128500"/>
                    </a:cubicBezTo>
                    <a:cubicBezTo>
                      <a:pt x="50947" y="124721"/>
                      <a:pt x="59113" y="124805"/>
                      <a:pt x="66502" y="122958"/>
                    </a:cubicBezTo>
                    <a:cubicBezTo>
                      <a:pt x="79169" y="114514"/>
                      <a:pt x="88933" y="111083"/>
                      <a:pt x="94211" y="95249"/>
                    </a:cubicBezTo>
                    <a:cubicBezTo>
                      <a:pt x="109380" y="49740"/>
                      <a:pt x="85344" y="71602"/>
                      <a:pt x="116378" y="50915"/>
                    </a:cubicBezTo>
                    <a:cubicBezTo>
                      <a:pt x="120073" y="45373"/>
                      <a:pt x="132172" y="38999"/>
                      <a:pt x="127462" y="34289"/>
                    </a:cubicBezTo>
                    <a:cubicBezTo>
                      <a:pt x="122752" y="29579"/>
                      <a:pt x="104374" y="46989"/>
                      <a:pt x="110836" y="45373"/>
                    </a:cubicBezTo>
                    <a:cubicBezTo>
                      <a:pt x="138670" y="38414"/>
                      <a:pt x="140229" y="37422"/>
                      <a:pt x="116378" y="45373"/>
                    </a:cubicBezTo>
                    <a:cubicBezTo>
                      <a:pt x="112683" y="50915"/>
                      <a:pt x="111954" y="61998"/>
                      <a:pt x="105294" y="61998"/>
                    </a:cubicBezTo>
                    <a:cubicBezTo>
                      <a:pt x="99453" y="61998"/>
                      <a:pt x="108223" y="50598"/>
                      <a:pt x="110836" y="45373"/>
                    </a:cubicBezTo>
                    <a:cubicBezTo>
                      <a:pt x="113815" y="39416"/>
                      <a:pt x="116719" y="32909"/>
                      <a:pt x="121920" y="28748"/>
                    </a:cubicBezTo>
                    <a:cubicBezTo>
                      <a:pt x="126481" y="25099"/>
                      <a:pt x="133003" y="25053"/>
                      <a:pt x="138545" y="23206"/>
                    </a:cubicBezTo>
                    <a:cubicBezTo>
                      <a:pt x="142240" y="17664"/>
                      <a:pt x="151244" y="13042"/>
                      <a:pt x="149629" y="6580"/>
                    </a:cubicBezTo>
                    <a:cubicBezTo>
                      <a:pt x="148212" y="913"/>
                      <a:pt x="138228" y="-1575"/>
                      <a:pt x="133003" y="1038"/>
                    </a:cubicBezTo>
                    <a:cubicBezTo>
                      <a:pt x="127778" y="3651"/>
                      <a:pt x="129309" y="12122"/>
                      <a:pt x="127462" y="17664"/>
                    </a:cubicBezTo>
                    <a:cubicBezTo>
                      <a:pt x="131156" y="23206"/>
                      <a:pt x="138545" y="27629"/>
                      <a:pt x="138545" y="34289"/>
                    </a:cubicBezTo>
                    <a:cubicBezTo>
                      <a:pt x="138545" y="62884"/>
                      <a:pt x="126423" y="64076"/>
                      <a:pt x="116378" y="84166"/>
                    </a:cubicBezTo>
                    <a:cubicBezTo>
                      <a:pt x="113766" y="89391"/>
                      <a:pt x="113448" y="95566"/>
                      <a:pt x="110836" y="100791"/>
                    </a:cubicBezTo>
                    <a:cubicBezTo>
                      <a:pt x="107857" y="106748"/>
                      <a:pt x="105400" y="113887"/>
                      <a:pt x="99752" y="117417"/>
                    </a:cubicBezTo>
                    <a:cubicBezTo>
                      <a:pt x="89845" y="123609"/>
                      <a:pt x="77585" y="124806"/>
                      <a:pt x="66502" y="128500"/>
                    </a:cubicBezTo>
                    <a:lnTo>
                      <a:pt x="49876" y="134042"/>
                    </a:lnTo>
                    <a:lnTo>
                      <a:pt x="16625" y="156209"/>
                    </a:lnTo>
                    <a:lnTo>
                      <a:pt x="0" y="167293"/>
                    </a:lnTo>
                    <a:cubicBezTo>
                      <a:pt x="1847" y="172835"/>
                      <a:pt x="-285" y="183502"/>
                      <a:pt x="5542" y="183918"/>
                    </a:cubicBezTo>
                    <a:cubicBezTo>
                      <a:pt x="138862" y="193441"/>
                      <a:pt x="116708" y="204020"/>
                      <a:pt x="171796" y="167293"/>
                    </a:cubicBezTo>
                    <a:cubicBezTo>
                      <a:pt x="169949" y="158057"/>
                      <a:pt x="174679" y="143796"/>
                      <a:pt x="166254" y="139584"/>
                    </a:cubicBezTo>
                    <a:cubicBezTo>
                      <a:pt x="135458" y="124186"/>
                      <a:pt x="127269" y="145416"/>
                      <a:pt x="116378" y="161751"/>
                    </a:cubicBezTo>
                    <a:cubicBezTo>
                      <a:pt x="118225" y="130347"/>
                      <a:pt x="113643" y="97890"/>
                      <a:pt x="121920" y="67540"/>
                    </a:cubicBezTo>
                    <a:cubicBezTo>
                      <a:pt x="124994" y="56269"/>
                      <a:pt x="133003" y="100791"/>
                      <a:pt x="133003" y="100791"/>
                    </a:cubicBezTo>
                    <a:cubicBezTo>
                      <a:pt x="139371" y="81688"/>
                      <a:pt x="160712" y="71234"/>
                      <a:pt x="160712" y="675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3269673" y="2056015"/>
                <a:ext cx="122827" cy="149629"/>
              </a:xfrm>
              <a:custGeom>
                <a:avLst/>
                <a:gdLst>
                  <a:gd name="connsiteX0" fmla="*/ 0 w 122827"/>
                  <a:gd name="connsiteY0" fmla="*/ 66501 h 149629"/>
                  <a:gd name="connsiteX1" fmla="*/ 16625 w 122827"/>
                  <a:gd name="connsiteY1" fmla="*/ 138545 h 149629"/>
                  <a:gd name="connsiteX2" fmla="*/ 33251 w 122827"/>
                  <a:gd name="connsiteY2" fmla="*/ 149629 h 149629"/>
                  <a:gd name="connsiteX3" fmla="*/ 38792 w 122827"/>
                  <a:gd name="connsiteY3" fmla="*/ 133003 h 149629"/>
                  <a:gd name="connsiteX4" fmla="*/ 22167 w 122827"/>
                  <a:gd name="connsiteY4" fmla="*/ 66501 h 149629"/>
                  <a:gd name="connsiteX5" fmla="*/ 11083 w 122827"/>
                  <a:gd name="connsiteY5" fmla="*/ 49876 h 149629"/>
                  <a:gd name="connsiteX6" fmla="*/ 5542 w 122827"/>
                  <a:gd name="connsiteY6" fmla="*/ 33250 h 149629"/>
                  <a:gd name="connsiteX7" fmla="*/ 11083 w 122827"/>
                  <a:gd name="connsiteY7" fmla="*/ 94210 h 149629"/>
                  <a:gd name="connsiteX8" fmla="*/ 44334 w 122827"/>
                  <a:gd name="connsiteY8" fmla="*/ 116378 h 149629"/>
                  <a:gd name="connsiteX9" fmla="*/ 55418 w 122827"/>
                  <a:gd name="connsiteY9" fmla="*/ 133003 h 149629"/>
                  <a:gd name="connsiteX10" fmla="*/ 60960 w 122827"/>
                  <a:gd name="connsiteY10" fmla="*/ 94210 h 149629"/>
                  <a:gd name="connsiteX11" fmla="*/ 44334 w 122827"/>
                  <a:gd name="connsiteY11" fmla="*/ 83127 h 149629"/>
                  <a:gd name="connsiteX12" fmla="*/ 33251 w 122827"/>
                  <a:gd name="connsiteY12" fmla="*/ 66501 h 149629"/>
                  <a:gd name="connsiteX13" fmla="*/ 22167 w 122827"/>
                  <a:gd name="connsiteY13" fmla="*/ 33250 h 149629"/>
                  <a:gd name="connsiteX14" fmla="*/ 0 w 122827"/>
                  <a:gd name="connsiteY14" fmla="*/ 0 h 149629"/>
                  <a:gd name="connsiteX15" fmla="*/ 16625 w 122827"/>
                  <a:gd name="connsiteY15" fmla="*/ 60960 h 149629"/>
                  <a:gd name="connsiteX16" fmla="*/ 49876 w 122827"/>
                  <a:gd name="connsiteY16" fmla="*/ 83127 h 149629"/>
                  <a:gd name="connsiteX17" fmla="*/ 66502 w 122827"/>
                  <a:gd name="connsiteY17" fmla="*/ 94210 h 149629"/>
                  <a:gd name="connsiteX18" fmla="*/ 72043 w 122827"/>
                  <a:gd name="connsiteY18" fmla="*/ 110836 h 149629"/>
                  <a:gd name="connsiteX19" fmla="*/ 83127 w 122827"/>
                  <a:gd name="connsiteY19" fmla="*/ 127461 h 149629"/>
                  <a:gd name="connsiteX20" fmla="*/ 116378 w 122827"/>
                  <a:gd name="connsiteY20" fmla="*/ 144087 h 149629"/>
                  <a:gd name="connsiteX21" fmla="*/ 121920 w 122827"/>
                  <a:gd name="connsiteY21" fmla="*/ 127461 h 149629"/>
                  <a:gd name="connsiteX22" fmla="*/ 88669 w 122827"/>
                  <a:gd name="connsiteY22" fmla="*/ 105294 h 149629"/>
                  <a:gd name="connsiteX23" fmla="*/ 66502 w 122827"/>
                  <a:gd name="connsiteY23" fmla="*/ 110836 h 149629"/>
                  <a:gd name="connsiteX24" fmla="*/ 49876 w 122827"/>
                  <a:gd name="connsiteY24" fmla="*/ 127461 h 149629"/>
                  <a:gd name="connsiteX25" fmla="*/ 38792 w 122827"/>
                  <a:gd name="connsiteY25" fmla="*/ 105294 h 149629"/>
                  <a:gd name="connsiteX26" fmla="*/ 16625 w 122827"/>
                  <a:gd name="connsiteY26" fmla="*/ 72043 h 149629"/>
                  <a:gd name="connsiteX27" fmla="*/ 5542 w 122827"/>
                  <a:gd name="connsiteY27" fmla="*/ 55418 h 149629"/>
                  <a:gd name="connsiteX28" fmla="*/ 0 w 122827"/>
                  <a:gd name="connsiteY28" fmla="*/ 66501 h 149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827" h="149629">
                    <a:moveTo>
                      <a:pt x="0" y="66501"/>
                    </a:moveTo>
                    <a:cubicBezTo>
                      <a:pt x="2171" y="77354"/>
                      <a:pt x="13541" y="136489"/>
                      <a:pt x="16625" y="138545"/>
                    </a:cubicBezTo>
                    <a:lnTo>
                      <a:pt x="33251" y="149629"/>
                    </a:lnTo>
                    <a:cubicBezTo>
                      <a:pt x="35098" y="144087"/>
                      <a:pt x="38792" y="138845"/>
                      <a:pt x="38792" y="133003"/>
                    </a:cubicBezTo>
                    <a:cubicBezTo>
                      <a:pt x="38792" y="120536"/>
                      <a:pt x="29046" y="76819"/>
                      <a:pt x="22167" y="66501"/>
                    </a:cubicBezTo>
                    <a:lnTo>
                      <a:pt x="11083" y="49876"/>
                    </a:lnTo>
                    <a:cubicBezTo>
                      <a:pt x="9236" y="44334"/>
                      <a:pt x="5542" y="27408"/>
                      <a:pt x="5542" y="33250"/>
                    </a:cubicBezTo>
                    <a:cubicBezTo>
                      <a:pt x="5542" y="53654"/>
                      <a:pt x="5478" y="74591"/>
                      <a:pt x="11083" y="94210"/>
                    </a:cubicBezTo>
                    <a:cubicBezTo>
                      <a:pt x="15453" y="109504"/>
                      <a:pt x="32487" y="112429"/>
                      <a:pt x="44334" y="116378"/>
                    </a:cubicBezTo>
                    <a:cubicBezTo>
                      <a:pt x="48029" y="121920"/>
                      <a:pt x="48758" y="133003"/>
                      <a:pt x="55418" y="133003"/>
                    </a:cubicBezTo>
                    <a:cubicBezTo>
                      <a:pt x="75604" y="133003"/>
                      <a:pt x="62540" y="96580"/>
                      <a:pt x="60960" y="94210"/>
                    </a:cubicBezTo>
                    <a:cubicBezTo>
                      <a:pt x="57265" y="88668"/>
                      <a:pt x="49876" y="86821"/>
                      <a:pt x="44334" y="83127"/>
                    </a:cubicBezTo>
                    <a:cubicBezTo>
                      <a:pt x="40640" y="77585"/>
                      <a:pt x="35956" y="72587"/>
                      <a:pt x="33251" y="66501"/>
                    </a:cubicBezTo>
                    <a:cubicBezTo>
                      <a:pt x="28506" y="55825"/>
                      <a:pt x="28648" y="42971"/>
                      <a:pt x="22167" y="33250"/>
                    </a:cubicBezTo>
                    <a:lnTo>
                      <a:pt x="0" y="0"/>
                    </a:lnTo>
                    <a:cubicBezTo>
                      <a:pt x="2573" y="20584"/>
                      <a:pt x="-1021" y="45519"/>
                      <a:pt x="16625" y="60960"/>
                    </a:cubicBezTo>
                    <a:cubicBezTo>
                      <a:pt x="26650" y="69732"/>
                      <a:pt x="38792" y="75738"/>
                      <a:pt x="49876" y="83127"/>
                    </a:cubicBezTo>
                    <a:lnTo>
                      <a:pt x="66502" y="94210"/>
                    </a:lnTo>
                    <a:cubicBezTo>
                      <a:pt x="68349" y="99752"/>
                      <a:pt x="69431" y="105611"/>
                      <a:pt x="72043" y="110836"/>
                    </a:cubicBezTo>
                    <a:cubicBezTo>
                      <a:pt x="75022" y="116793"/>
                      <a:pt x="78417" y="122751"/>
                      <a:pt x="83127" y="127461"/>
                    </a:cubicBezTo>
                    <a:cubicBezTo>
                      <a:pt x="93871" y="138205"/>
                      <a:pt x="102855" y="139579"/>
                      <a:pt x="116378" y="144087"/>
                    </a:cubicBezTo>
                    <a:cubicBezTo>
                      <a:pt x="118225" y="138545"/>
                      <a:pt x="125315" y="132215"/>
                      <a:pt x="121920" y="127461"/>
                    </a:cubicBezTo>
                    <a:cubicBezTo>
                      <a:pt x="114177" y="116621"/>
                      <a:pt x="88669" y="105294"/>
                      <a:pt x="88669" y="105294"/>
                    </a:cubicBezTo>
                    <a:cubicBezTo>
                      <a:pt x="81280" y="107141"/>
                      <a:pt x="73115" y="107057"/>
                      <a:pt x="66502" y="110836"/>
                    </a:cubicBezTo>
                    <a:cubicBezTo>
                      <a:pt x="59697" y="114724"/>
                      <a:pt x="57561" y="128998"/>
                      <a:pt x="49876" y="127461"/>
                    </a:cubicBezTo>
                    <a:cubicBezTo>
                      <a:pt x="41775" y="125841"/>
                      <a:pt x="43042" y="112378"/>
                      <a:pt x="38792" y="105294"/>
                    </a:cubicBezTo>
                    <a:cubicBezTo>
                      <a:pt x="31938" y="93871"/>
                      <a:pt x="24014" y="83127"/>
                      <a:pt x="16625" y="72043"/>
                    </a:cubicBezTo>
                    <a:lnTo>
                      <a:pt x="5542" y="55418"/>
                    </a:lnTo>
                    <a:lnTo>
                      <a:pt x="0" y="66501"/>
                    </a:lnTo>
                    <a:close/>
                  </a:path>
                </a:pathLst>
              </a:cu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797498" y="1642772"/>
              <a:ext cx="5746302" cy="578548"/>
              <a:chOff x="1797498" y="1402503"/>
              <a:chExt cx="5746302" cy="654897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1797498" y="1425830"/>
                <a:ext cx="3045125" cy="631570"/>
              </a:xfrm>
              <a:custGeom>
                <a:avLst/>
                <a:gdLst>
                  <a:gd name="connsiteX0" fmla="*/ 0 w 3045125"/>
                  <a:gd name="connsiteY0" fmla="*/ 10791 h 778542"/>
                  <a:gd name="connsiteX1" fmla="*/ 267419 w 3045125"/>
                  <a:gd name="connsiteY1" fmla="*/ 10791 h 778542"/>
                  <a:gd name="connsiteX2" fmla="*/ 543464 w 3045125"/>
                  <a:gd name="connsiteY2" fmla="*/ 122935 h 778542"/>
                  <a:gd name="connsiteX3" fmla="*/ 905774 w 3045125"/>
                  <a:gd name="connsiteY3" fmla="*/ 329969 h 778542"/>
                  <a:gd name="connsiteX4" fmla="*/ 1259457 w 3045125"/>
                  <a:gd name="connsiteY4" fmla="*/ 545629 h 778542"/>
                  <a:gd name="connsiteX5" fmla="*/ 1552755 w 3045125"/>
                  <a:gd name="connsiteY5" fmla="*/ 683652 h 778542"/>
                  <a:gd name="connsiteX6" fmla="*/ 1871932 w 3045125"/>
                  <a:gd name="connsiteY6" fmla="*/ 761289 h 778542"/>
                  <a:gd name="connsiteX7" fmla="*/ 2398143 w 3045125"/>
                  <a:gd name="connsiteY7" fmla="*/ 769916 h 778542"/>
                  <a:gd name="connsiteX8" fmla="*/ 3045125 w 3045125"/>
                  <a:gd name="connsiteY8" fmla="*/ 778542 h 77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45125" h="778542">
                    <a:moveTo>
                      <a:pt x="0" y="10791"/>
                    </a:moveTo>
                    <a:cubicBezTo>
                      <a:pt x="88421" y="1445"/>
                      <a:pt x="176842" y="-7900"/>
                      <a:pt x="267419" y="10791"/>
                    </a:cubicBezTo>
                    <a:cubicBezTo>
                      <a:pt x="357996" y="29482"/>
                      <a:pt x="437072" y="69739"/>
                      <a:pt x="543464" y="122935"/>
                    </a:cubicBezTo>
                    <a:cubicBezTo>
                      <a:pt x="649857" y="176131"/>
                      <a:pt x="786442" y="259520"/>
                      <a:pt x="905774" y="329969"/>
                    </a:cubicBezTo>
                    <a:cubicBezTo>
                      <a:pt x="1025106" y="400418"/>
                      <a:pt x="1151627" y="486682"/>
                      <a:pt x="1259457" y="545629"/>
                    </a:cubicBezTo>
                    <a:cubicBezTo>
                      <a:pt x="1367287" y="604576"/>
                      <a:pt x="1450676" y="647709"/>
                      <a:pt x="1552755" y="683652"/>
                    </a:cubicBezTo>
                    <a:cubicBezTo>
                      <a:pt x="1654834" y="719595"/>
                      <a:pt x="1731034" y="746912"/>
                      <a:pt x="1871932" y="761289"/>
                    </a:cubicBezTo>
                    <a:cubicBezTo>
                      <a:pt x="2012830" y="775666"/>
                      <a:pt x="2398143" y="769916"/>
                      <a:pt x="2398143" y="769916"/>
                    </a:cubicBezTo>
                    <a:lnTo>
                      <a:pt x="3045125" y="77854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/>
              <p:cNvSpPr/>
              <p:nvPr/>
            </p:nvSpPr>
            <p:spPr>
              <a:xfrm flipH="1">
                <a:off x="4445448" y="1402503"/>
                <a:ext cx="3098352" cy="654897"/>
              </a:xfrm>
              <a:custGeom>
                <a:avLst/>
                <a:gdLst>
                  <a:gd name="connsiteX0" fmla="*/ 0 w 3045125"/>
                  <a:gd name="connsiteY0" fmla="*/ 10791 h 778542"/>
                  <a:gd name="connsiteX1" fmla="*/ 267419 w 3045125"/>
                  <a:gd name="connsiteY1" fmla="*/ 10791 h 778542"/>
                  <a:gd name="connsiteX2" fmla="*/ 543464 w 3045125"/>
                  <a:gd name="connsiteY2" fmla="*/ 122935 h 778542"/>
                  <a:gd name="connsiteX3" fmla="*/ 905774 w 3045125"/>
                  <a:gd name="connsiteY3" fmla="*/ 329969 h 778542"/>
                  <a:gd name="connsiteX4" fmla="*/ 1259457 w 3045125"/>
                  <a:gd name="connsiteY4" fmla="*/ 545629 h 778542"/>
                  <a:gd name="connsiteX5" fmla="*/ 1552755 w 3045125"/>
                  <a:gd name="connsiteY5" fmla="*/ 683652 h 778542"/>
                  <a:gd name="connsiteX6" fmla="*/ 1871932 w 3045125"/>
                  <a:gd name="connsiteY6" fmla="*/ 761289 h 778542"/>
                  <a:gd name="connsiteX7" fmla="*/ 2398143 w 3045125"/>
                  <a:gd name="connsiteY7" fmla="*/ 769916 h 778542"/>
                  <a:gd name="connsiteX8" fmla="*/ 3045125 w 3045125"/>
                  <a:gd name="connsiteY8" fmla="*/ 778542 h 77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45125" h="778542">
                    <a:moveTo>
                      <a:pt x="0" y="10791"/>
                    </a:moveTo>
                    <a:cubicBezTo>
                      <a:pt x="88421" y="1445"/>
                      <a:pt x="176842" y="-7900"/>
                      <a:pt x="267419" y="10791"/>
                    </a:cubicBezTo>
                    <a:cubicBezTo>
                      <a:pt x="357996" y="29482"/>
                      <a:pt x="437072" y="69739"/>
                      <a:pt x="543464" y="122935"/>
                    </a:cubicBezTo>
                    <a:cubicBezTo>
                      <a:pt x="649857" y="176131"/>
                      <a:pt x="786442" y="259520"/>
                      <a:pt x="905774" y="329969"/>
                    </a:cubicBezTo>
                    <a:cubicBezTo>
                      <a:pt x="1025106" y="400418"/>
                      <a:pt x="1151627" y="486682"/>
                      <a:pt x="1259457" y="545629"/>
                    </a:cubicBezTo>
                    <a:cubicBezTo>
                      <a:pt x="1367287" y="604576"/>
                      <a:pt x="1450676" y="647709"/>
                      <a:pt x="1552755" y="683652"/>
                    </a:cubicBezTo>
                    <a:cubicBezTo>
                      <a:pt x="1654834" y="719595"/>
                      <a:pt x="1731034" y="746912"/>
                      <a:pt x="1871932" y="761289"/>
                    </a:cubicBezTo>
                    <a:cubicBezTo>
                      <a:pt x="2012830" y="775666"/>
                      <a:pt x="2398143" y="769916"/>
                      <a:pt x="2398143" y="769916"/>
                    </a:cubicBezTo>
                    <a:lnTo>
                      <a:pt x="3045125" y="77854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flipV="1">
              <a:off x="1447800" y="1630918"/>
              <a:ext cx="6477000" cy="11854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400800" y="130706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Bilayer surface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43400" y="1216152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Tat</a:t>
              </a:r>
              <a:endParaRPr lang="en-US" b="1" dirty="0"/>
            </a:p>
          </p:txBody>
        </p:sp>
        <p:cxnSp>
          <p:nvCxnSpPr>
            <p:cNvPr id="30" name="Straight Arrow Connector 29"/>
            <p:cNvCxnSpPr>
              <a:stCxn id="58" idx="3"/>
            </p:cNvCxnSpPr>
            <p:nvPr/>
          </p:nvCxnSpPr>
          <p:spPr>
            <a:xfrm>
              <a:off x="2703272" y="1899851"/>
              <a:ext cx="19964" cy="255046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598106" y="1621393"/>
              <a:ext cx="0" cy="28452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114800" y="3145536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Z</a:t>
              </a:r>
              <a:r>
                <a:rPr lang="en-US" b="1" baseline="-25000" dirty="0" err="1" smtClean="0"/>
                <a:t>Tat</a:t>
              </a:r>
              <a:endParaRPr lang="en-US" b="1" baseline="-25000" dirty="0" smtClean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219441" y="3135868"/>
              <a:ext cx="599959" cy="369332"/>
              <a:chOff x="1457441" y="5257800"/>
              <a:chExt cx="599959" cy="36933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457441" y="5257800"/>
                <a:ext cx="599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D</a:t>
                </a:r>
                <a:r>
                  <a:rPr lang="en-US" b="1" baseline="-25000" dirty="0" smtClean="0"/>
                  <a:t>PP</a:t>
                </a:r>
                <a:endParaRPr lang="en-US" b="1" dirty="0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1545336" y="53340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85760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37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2003" y="5410200"/>
            <a:ext cx="5883349" cy="688559"/>
            <a:chOff x="2041451" y="2593557"/>
            <a:chExt cx="5883349" cy="688559"/>
          </a:xfrm>
        </p:grpSpPr>
        <p:sp>
          <p:nvSpPr>
            <p:cNvPr id="3" name="Freeform 2"/>
            <p:cNvSpPr/>
            <p:nvPr/>
          </p:nvSpPr>
          <p:spPr>
            <a:xfrm>
              <a:off x="2041451" y="2593557"/>
              <a:ext cx="3370521" cy="688559"/>
            </a:xfrm>
            <a:custGeom>
              <a:avLst/>
              <a:gdLst>
                <a:gd name="connsiteX0" fmla="*/ 0 w 3370521"/>
                <a:gd name="connsiteY0" fmla="*/ 22052 h 688559"/>
                <a:gd name="connsiteX1" fmla="*/ 1371600 w 3370521"/>
                <a:gd name="connsiteY1" fmla="*/ 22052 h 688559"/>
                <a:gd name="connsiteX2" fmla="*/ 1998921 w 3370521"/>
                <a:gd name="connsiteY2" fmla="*/ 22052 h 688559"/>
                <a:gd name="connsiteX3" fmla="*/ 2254102 w 3370521"/>
                <a:gd name="connsiteY3" fmla="*/ 319764 h 688559"/>
                <a:gd name="connsiteX4" fmla="*/ 2317898 w 3370521"/>
                <a:gd name="connsiteY4" fmla="*/ 436722 h 688559"/>
                <a:gd name="connsiteX5" fmla="*/ 2424223 w 3370521"/>
                <a:gd name="connsiteY5" fmla="*/ 574945 h 688559"/>
                <a:gd name="connsiteX6" fmla="*/ 2615609 w 3370521"/>
                <a:gd name="connsiteY6" fmla="*/ 681271 h 688559"/>
                <a:gd name="connsiteX7" fmla="*/ 3370521 w 3370521"/>
                <a:gd name="connsiteY7" fmla="*/ 670638 h 68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0521" h="688559">
                  <a:moveTo>
                    <a:pt x="0" y="22052"/>
                  </a:moveTo>
                  <a:lnTo>
                    <a:pt x="1371600" y="22052"/>
                  </a:lnTo>
                  <a:cubicBezTo>
                    <a:pt x="1704753" y="22052"/>
                    <a:pt x="1851837" y="-27567"/>
                    <a:pt x="1998921" y="22052"/>
                  </a:cubicBezTo>
                  <a:cubicBezTo>
                    <a:pt x="2146005" y="71671"/>
                    <a:pt x="2200939" y="250652"/>
                    <a:pt x="2254102" y="319764"/>
                  </a:cubicBezTo>
                  <a:cubicBezTo>
                    <a:pt x="2307265" y="388876"/>
                    <a:pt x="2289545" y="394192"/>
                    <a:pt x="2317898" y="436722"/>
                  </a:cubicBezTo>
                  <a:cubicBezTo>
                    <a:pt x="2346251" y="479252"/>
                    <a:pt x="2374605" y="534187"/>
                    <a:pt x="2424223" y="574945"/>
                  </a:cubicBezTo>
                  <a:cubicBezTo>
                    <a:pt x="2473841" y="615703"/>
                    <a:pt x="2457893" y="665322"/>
                    <a:pt x="2615609" y="681271"/>
                  </a:cubicBezTo>
                  <a:cubicBezTo>
                    <a:pt x="2773325" y="697220"/>
                    <a:pt x="3071923" y="683929"/>
                    <a:pt x="3370521" y="67063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 flipH="1">
              <a:off x="4637796" y="2593557"/>
              <a:ext cx="3287004" cy="688559"/>
            </a:xfrm>
            <a:custGeom>
              <a:avLst/>
              <a:gdLst>
                <a:gd name="connsiteX0" fmla="*/ 0 w 3370521"/>
                <a:gd name="connsiteY0" fmla="*/ 22052 h 688559"/>
                <a:gd name="connsiteX1" fmla="*/ 1371600 w 3370521"/>
                <a:gd name="connsiteY1" fmla="*/ 22052 h 688559"/>
                <a:gd name="connsiteX2" fmla="*/ 1998921 w 3370521"/>
                <a:gd name="connsiteY2" fmla="*/ 22052 h 688559"/>
                <a:gd name="connsiteX3" fmla="*/ 2254102 w 3370521"/>
                <a:gd name="connsiteY3" fmla="*/ 319764 h 688559"/>
                <a:gd name="connsiteX4" fmla="*/ 2317898 w 3370521"/>
                <a:gd name="connsiteY4" fmla="*/ 436722 h 688559"/>
                <a:gd name="connsiteX5" fmla="*/ 2424223 w 3370521"/>
                <a:gd name="connsiteY5" fmla="*/ 574945 h 688559"/>
                <a:gd name="connsiteX6" fmla="*/ 2615609 w 3370521"/>
                <a:gd name="connsiteY6" fmla="*/ 681271 h 688559"/>
                <a:gd name="connsiteX7" fmla="*/ 3370521 w 3370521"/>
                <a:gd name="connsiteY7" fmla="*/ 670638 h 68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0521" h="688559">
                  <a:moveTo>
                    <a:pt x="0" y="22052"/>
                  </a:moveTo>
                  <a:lnTo>
                    <a:pt x="1371600" y="22052"/>
                  </a:lnTo>
                  <a:cubicBezTo>
                    <a:pt x="1704753" y="22052"/>
                    <a:pt x="1851837" y="-27567"/>
                    <a:pt x="1998921" y="22052"/>
                  </a:cubicBezTo>
                  <a:cubicBezTo>
                    <a:pt x="2146005" y="71671"/>
                    <a:pt x="2200939" y="250652"/>
                    <a:pt x="2254102" y="319764"/>
                  </a:cubicBezTo>
                  <a:cubicBezTo>
                    <a:pt x="2307265" y="388876"/>
                    <a:pt x="2289545" y="394192"/>
                    <a:pt x="2317898" y="436722"/>
                  </a:cubicBezTo>
                  <a:cubicBezTo>
                    <a:pt x="2346251" y="479252"/>
                    <a:pt x="2374605" y="534187"/>
                    <a:pt x="2424223" y="574945"/>
                  </a:cubicBezTo>
                  <a:cubicBezTo>
                    <a:pt x="2473841" y="615703"/>
                    <a:pt x="2457893" y="665322"/>
                    <a:pt x="2615609" y="681271"/>
                  </a:cubicBezTo>
                  <a:cubicBezTo>
                    <a:pt x="2773325" y="697220"/>
                    <a:pt x="3071923" y="683929"/>
                    <a:pt x="3370521" y="67063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Straight Arrow Connector 568"/>
          <p:cNvCxnSpPr/>
          <p:nvPr/>
        </p:nvCxnSpPr>
        <p:spPr>
          <a:xfrm flipH="1">
            <a:off x="3276600" y="1905000"/>
            <a:ext cx="13321" cy="503394"/>
          </a:xfrm>
          <a:prstGeom prst="straightConnector1">
            <a:avLst/>
          </a:prstGeom>
          <a:ln w="7620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Arrow Connector 569"/>
          <p:cNvCxnSpPr/>
          <p:nvPr/>
        </p:nvCxnSpPr>
        <p:spPr>
          <a:xfrm>
            <a:off x="6019800" y="1905000"/>
            <a:ext cx="0" cy="503394"/>
          </a:xfrm>
          <a:prstGeom prst="straightConnector1">
            <a:avLst/>
          </a:prstGeom>
          <a:ln w="7620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18"/>
          <p:cNvGrpSpPr/>
          <p:nvPr/>
        </p:nvGrpSpPr>
        <p:grpSpPr>
          <a:xfrm>
            <a:off x="1529751" y="2362200"/>
            <a:ext cx="6092631" cy="1066800"/>
            <a:chOff x="1529751" y="3505200"/>
            <a:chExt cx="6092631" cy="1066800"/>
          </a:xfrm>
        </p:grpSpPr>
        <p:sp>
          <p:nvSpPr>
            <p:cNvPr id="3" name="Oval 2"/>
            <p:cNvSpPr/>
            <p:nvPr/>
          </p:nvSpPr>
          <p:spPr>
            <a:xfrm rot="11224851">
              <a:off x="2504212" y="4320443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 rot="11224851">
              <a:off x="2579304" y="3997240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 rot="11224851">
              <a:off x="2428943" y="3975873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10800000">
              <a:off x="2724824" y="425569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2769210" y="3890513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2616994" y="3886200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90164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783588" y="3799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917298" y="3808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008723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912394" y="3715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4069108" y="3732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408523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2320637" y="3715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2477351" y="3732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637123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549237" y="3791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2697508" y="3808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626394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1532443" y="37052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1682283" y="37338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778794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1797301" y="37424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879436" y="37338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201489" y="35052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2159794" y="36633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2228623" y="36561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flipH="1">
              <a:off x="1972342" y="35052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 flipH="1">
              <a:off x="2098133" y="3638909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 flipH="1">
              <a:off x="1939637" y="3656162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10800000">
              <a:off x="2286000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0800000">
              <a:off x="2390775" y="3998118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0800000">
              <a:off x="2241431" y="3999781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10800000">
              <a:off x="2133600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 rot="10800000">
              <a:off x="2155166" y="3985403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 rot="10800000">
              <a:off x="2050211" y="3998343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10800000">
              <a:off x="1637581" y="4419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0800000">
              <a:off x="1681967" y="4054415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0800000">
              <a:off x="1529751" y="405010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0800000" flipH="1">
              <a:off x="1930908" y="44196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10800000" flipH="1">
              <a:off x="1837243" y="4067355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0800000" flipH="1">
              <a:off x="2003359" y="4075981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0181535">
              <a:off x="2968244" y="4230589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 rot="10181535">
              <a:off x="3052693" y="3979572"/>
              <a:ext cx="214223" cy="24729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 rot="10181535">
              <a:off x="2879154" y="4015469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154708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 rot="10575612">
              <a:off x="3020198" y="37412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3230908" y="38100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459508" y="3733800"/>
              <a:ext cx="152400" cy="152400"/>
            </a:xfrm>
            <a:prstGeom prst="ellipse">
              <a:avLst/>
            </a:prstGeom>
            <a:noFill/>
            <a:ln w="25400"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0575612">
              <a:off x="3316555" y="38174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3535708" y="38862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750547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 rot="10575612">
              <a:off x="3607594" y="37412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3826747" y="38100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rot="10404751">
              <a:off x="3304946" y="429175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 rot="20980363">
              <a:off x="3343669" y="4052630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 rot="10404751">
              <a:off x="3211612" y="4071477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10404751">
              <a:off x="3609746" y="429175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111"/>
            <p:cNvSpPr/>
            <p:nvPr/>
          </p:nvSpPr>
          <p:spPr>
            <a:xfrm rot="20980363">
              <a:off x="3648469" y="4052630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/>
            <p:cNvSpPr/>
            <p:nvPr/>
          </p:nvSpPr>
          <p:spPr>
            <a:xfrm rot="10404751">
              <a:off x="3516412" y="4071477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0327177">
              <a:off x="3857313" y="4336525"/>
              <a:ext cx="154480" cy="153253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115"/>
            <p:cNvSpPr/>
            <p:nvPr/>
          </p:nvSpPr>
          <p:spPr>
            <a:xfrm rot="10327177">
              <a:off x="3935039" y="3970231"/>
              <a:ext cx="139907" cy="37301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116"/>
            <p:cNvSpPr/>
            <p:nvPr/>
          </p:nvSpPr>
          <p:spPr>
            <a:xfrm rot="10327177">
              <a:off x="3784344" y="4000226"/>
              <a:ext cx="132620" cy="34698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"/>
            <p:cNvSpPr/>
            <p:nvPr/>
          </p:nvSpPr>
          <p:spPr>
            <a:xfrm rot="11224851">
              <a:off x="5045006" y="4351185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 3"/>
            <p:cNvSpPr/>
            <p:nvPr/>
          </p:nvSpPr>
          <p:spPr>
            <a:xfrm rot="11224851">
              <a:off x="5111655" y="3997240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reeform 4"/>
            <p:cNvSpPr/>
            <p:nvPr/>
          </p:nvSpPr>
          <p:spPr>
            <a:xfrm rot="11224851">
              <a:off x="4969737" y="3944104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6"/>
            <p:cNvSpPr/>
            <p:nvPr/>
          </p:nvSpPr>
          <p:spPr>
            <a:xfrm rot="10800000">
              <a:off x="5265618" y="425569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 7"/>
            <p:cNvSpPr/>
            <p:nvPr/>
          </p:nvSpPr>
          <p:spPr>
            <a:xfrm rot="10800000">
              <a:off x="5301561" y="3890513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Freeform 8"/>
            <p:cNvSpPr/>
            <p:nvPr/>
          </p:nvSpPr>
          <p:spPr>
            <a:xfrm rot="10800000">
              <a:off x="5157788" y="3886200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10"/>
            <p:cNvSpPr/>
            <p:nvPr/>
          </p:nvSpPr>
          <p:spPr>
            <a:xfrm>
              <a:off x="5430958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11"/>
            <p:cNvSpPr/>
            <p:nvPr/>
          </p:nvSpPr>
          <p:spPr>
            <a:xfrm>
              <a:off x="5315939" y="3799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12"/>
            <p:cNvSpPr/>
            <p:nvPr/>
          </p:nvSpPr>
          <p:spPr>
            <a:xfrm>
              <a:off x="5449649" y="3808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14"/>
            <p:cNvSpPr/>
            <p:nvPr/>
          </p:nvSpPr>
          <p:spPr>
            <a:xfrm>
              <a:off x="6549517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15"/>
            <p:cNvSpPr/>
            <p:nvPr/>
          </p:nvSpPr>
          <p:spPr>
            <a:xfrm>
              <a:off x="6453188" y="3715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16"/>
            <p:cNvSpPr/>
            <p:nvPr/>
          </p:nvSpPr>
          <p:spPr>
            <a:xfrm>
              <a:off x="6609902" y="3732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18"/>
            <p:cNvSpPr/>
            <p:nvPr/>
          </p:nvSpPr>
          <p:spPr>
            <a:xfrm>
              <a:off x="4949317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9"/>
            <p:cNvSpPr/>
            <p:nvPr/>
          </p:nvSpPr>
          <p:spPr>
            <a:xfrm>
              <a:off x="4852988" y="37151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20"/>
            <p:cNvSpPr/>
            <p:nvPr/>
          </p:nvSpPr>
          <p:spPr>
            <a:xfrm>
              <a:off x="5009702" y="37323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2"/>
            <p:cNvSpPr/>
            <p:nvPr/>
          </p:nvSpPr>
          <p:spPr>
            <a:xfrm>
              <a:off x="5177917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reeform 23"/>
            <p:cNvSpPr/>
            <p:nvPr/>
          </p:nvSpPr>
          <p:spPr>
            <a:xfrm>
              <a:off x="5081588" y="3791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24"/>
            <p:cNvSpPr/>
            <p:nvPr/>
          </p:nvSpPr>
          <p:spPr>
            <a:xfrm>
              <a:off x="5238302" y="3808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4167188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 212"/>
            <p:cNvSpPr/>
            <p:nvPr/>
          </p:nvSpPr>
          <p:spPr>
            <a:xfrm>
              <a:off x="4064794" y="37052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 213"/>
            <p:cNvSpPr/>
            <p:nvPr/>
          </p:nvSpPr>
          <p:spPr>
            <a:xfrm>
              <a:off x="4214634" y="37338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4319588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4329652" y="37424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 216"/>
            <p:cNvSpPr/>
            <p:nvPr/>
          </p:nvSpPr>
          <p:spPr>
            <a:xfrm>
              <a:off x="4420230" y="37338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4742283" y="35052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4700588" y="36633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4760974" y="36561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 flipH="1">
              <a:off x="4513136" y="35052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 206"/>
            <p:cNvSpPr/>
            <p:nvPr/>
          </p:nvSpPr>
          <p:spPr>
            <a:xfrm flipH="1">
              <a:off x="4630484" y="3638909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 flipH="1">
              <a:off x="4471988" y="3656162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10800000">
              <a:off x="4826794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 200"/>
            <p:cNvSpPr/>
            <p:nvPr/>
          </p:nvSpPr>
          <p:spPr>
            <a:xfrm rot="10800000">
              <a:off x="4931569" y="3998118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 73"/>
            <p:cNvSpPr/>
            <p:nvPr/>
          </p:nvSpPr>
          <p:spPr>
            <a:xfrm rot="10800000">
              <a:off x="4782225" y="3999781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74"/>
            <p:cNvSpPr/>
            <p:nvPr/>
          </p:nvSpPr>
          <p:spPr>
            <a:xfrm rot="10800000">
              <a:off x="4674394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Freeform 75"/>
            <p:cNvSpPr/>
            <p:nvPr/>
          </p:nvSpPr>
          <p:spPr>
            <a:xfrm rot="10800000">
              <a:off x="4695960" y="3985403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 204"/>
            <p:cNvSpPr/>
            <p:nvPr/>
          </p:nvSpPr>
          <p:spPr>
            <a:xfrm rot="10800000">
              <a:off x="4591005" y="3998343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10800000">
              <a:off x="4178375" y="4419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reeform 197"/>
            <p:cNvSpPr/>
            <p:nvPr/>
          </p:nvSpPr>
          <p:spPr>
            <a:xfrm rot="10800000">
              <a:off x="4214318" y="4054415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reeform 198"/>
            <p:cNvSpPr/>
            <p:nvPr/>
          </p:nvSpPr>
          <p:spPr>
            <a:xfrm rot="10800000">
              <a:off x="4070545" y="405010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10800000" flipH="1">
              <a:off x="4471702" y="44196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reeform 194"/>
            <p:cNvSpPr/>
            <p:nvPr/>
          </p:nvSpPr>
          <p:spPr>
            <a:xfrm rot="10800000" flipH="1">
              <a:off x="4369594" y="4067355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reeform 195"/>
            <p:cNvSpPr/>
            <p:nvPr/>
          </p:nvSpPr>
          <p:spPr>
            <a:xfrm rot="10800000" flipH="1">
              <a:off x="4535710" y="4075981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10181535">
              <a:off x="5509038" y="4247837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152"/>
            <p:cNvSpPr/>
            <p:nvPr/>
          </p:nvSpPr>
          <p:spPr>
            <a:xfrm rot="10181535">
              <a:off x="5585044" y="3979572"/>
              <a:ext cx="214223" cy="24729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153"/>
            <p:cNvSpPr/>
            <p:nvPr/>
          </p:nvSpPr>
          <p:spPr>
            <a:xfrm rot="10181535">
              <a:off x="5419948" y="4015469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5695502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 rot="10575612">
              <a:off x="5552549" y="37412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5771702" y="38100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6000302" y="37338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6"/>
            <p:cNvSpPr/>
            <p:nvPr/>
          </p:nvSpPr>
          <p:spPr>
            <a:xfrm rot="10575612">
              <a:off x="5857349" y="38174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076502" y="38862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291341" y="3657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143"/>
            <p:cNvSpPr/>
            <p:nvPr/>
          </p:nvSpPr>
          <p:spPr>
            <a:xfrm rot="10575612">
              <a:off x="6148388" y="37412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6367541" y="38100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10404751">
              <a:off x="5845740" y="429175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140"/>
            <p:cNvSpPr/>
            <p:nvPr/>
          </p:nvSpPr>
          <p:spPr>
            <a:xfrm rot="20980363">
              <a:off x="5884463" y="4052630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 rot="10404751">
              <a:off x="5752406" y="4071477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10404751">
              <a:off x="6150540" y="4291758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 rot="20980363">
              <a:off x="6189263" y="4052630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138"/>
            <p:cNvSpPr/>
            <p:nvPr/>
          </p:nvSpPr>
          <p:spPr>
            <a:xfrm rot="10404751">
              <a:off x="6057206" y="4071477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10327177">
              <a:off x="6398107" y="4336525"/>
              <a:ext cx="154480" cy="153253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 rot="10327177">
              <a:off x="6475833" y="3970231"/>
              <a:ext cx="139907" cy="37301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 rot="10327177">
              <a:off x="6325138" y="4000226"/>
              <a:ext cx="132620" cy="34698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707982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6605588" y="37052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Freeform 263"/>
            <p:cNvSpPr/>
            <p:nvPr/>
          </p:nvSpPr>
          <p:spPr>
            <a:xfrm>
              <a:off x="6755428" y="37338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6860382" y="3581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reeform 265"/>
            <p:cNvSpPr/>
            <p:nvPr/>
          </p:nvSpPr>
          <p:spPr>
            <a:xfrm>
              <a:off x="6870446" y="37424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 266"/>
            <p:cNvSpPr/>
            <p:nvPr/>
          </p:nvSpPr>
          <p:spPr>
            <a:xfrm>
              <a:off x="6961024" y="37338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7283077" y="35052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 259"/>
            <p:cNvSpPr/>
            <p:nvPr/>
          </p:nvSpPr>
          <p:spPr>
            <a:xfrm>
              <a:off x="7241382" y="36633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 260"/>
            <p:cNvSpPr/>
            <p:nvPr/>
          </p:nvSpPr>
          <p:spPr>
            <a:xfrm>
              <a:off x="7301768" y="36561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 flipH="1">
              <a:off x="7053930" y="35052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Freeform 256"/>
            <p:cNvSpPr/>
            <p:nvPr/>
          </p:nvSpPr>
          <p:spPr>
            <a:xfrm flipH="1">
              <a:off x="7171278" y="3638909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 257"/>
            <p:cNvSpPr/>
            <p:nvPr/>
          </p:nvSpPr>
          <p:spPr>
            <a:xfrm flipH="1">
              <a:off x="7012782" y="3656162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44"/>
            <p:cNvSpPr/>
            <p:nvPr/>
          </p:nvSpPr>
          <p:spPr>
            <a:xfrm rot="10800000">
              <a:off x="7367588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reeform 45"/>
            <p:cNvSpPr/>
            <p:nvPr/>
          </p:nvSpPr>
          <p:spPr>
            <a:xfrm rot="10800000">
              <a:off x="7472363" y="3998118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Freeform 46"/>
            <p:cNvSpPr/>
            <p:nvPr/>
          </p:nvSpPr>
          <p:spPr>
            <a:xfrm rot="10800000">
              <a:off x="7323019" y="3999781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47"/>
            <p:cNvSpPr/>
            <p:nvPr/>
          </p:nvSpPr>
          <p:spPr>
            <a:xfrm rot="10800000">
              <a:off x="7215188" y="43434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 48"/>
            <p:cNvSpPr/>
            <p:nvPr/>
          </p:nvSpPr>
          <p:spPr>
            <a:xfrm rot="10800000">
              <a:off x="7236754" y="3985403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 254"/>
            <p:cNvSpPr/>
            <p:nvPr/>
          </p:nvSpPr>
          <p:spPr>
            <a:xfrm rot="10800000">
              <a:off x="7131799" y="3998343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41"/>
            <p:cNvSpPr/>
            <p:nvPr/>
          </p:nvSpPr>
          <p:spPr>
            <a:xfrm rot="10800000">
              <a:off x="6719169" y="441960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Freeform 42"/>
            <p:cNvSpPr/>
            <p:nvPr/>
          </p:nvSpPr>
          <p:spPr>
            <a:xfrm rot="10800000">
              <a:off x="6755112" y="4054415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Freeform 43"/>
            <p:cNvSpPr/>
            <p:nvPr/>
          </p:nvSpPr>
          <p:spPr>
            <a:xfrm rot="10800000">
              <a:off x="6611339" y="405010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38"/>
            <p:cNvSpPr/>
            <p:nvPr/>
          </p:nvSpPr>
          <p:spPr>
            <a:xfrm rot="10800000" flipH="1">
              <a:off x="7012496" y="441960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reeform 39"/>
            <p:cNvSpPr/>
            <p:nvPr/>
          </p:nvSpPr>
          <p:spPr>
            <a:xfrm rot="10800000" flipH="1">
              <a:off x="6910388" y="4067355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reeform 40"/>
            <p:cNvSpPr/>
            <p:nvPr/>
          </p:nvSpPr>
          <p:spPr>
            <a:xfrm rot="10800000" flipH="1">
              <a:off x="7076504" y="4075981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  <a:ln w="25400">
              <a:solidFill>
                <a:srgbClr val="BDD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0"/>
            <p:cNvGrpSpPr/>
            <p:nvPr/>
          </p:nvGrpSpPr>
          <p:grpSpPr>
            <a:xfrm>
              <a:off x="3720465" y="3549631"/>
              <a:ext cx="594965" cy="213049"/>
              <a:chOff x="3623723" y="3211936"/>
              <a:chExt cx="594965" cy="213049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rot="21067828" flipH="1">
                <a:off x="3749922" y="3298907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rot="21067828" flipV="1">
                <a:off x="3796849" y="3300261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" name="Freeform 272"/>
              <p:cNvSpPr/>
              <p:nvPr/>
            </p:nvSpPr>
            <p:spPr>
              <a:xfrm rot="21067828">
                <a:off x="4060583" y="3211936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Freeform 273"/>
              <p:cNvSpPr/>
              <p:nvPr/>
            </p:nvSpPr>
            <p:spPr>
              <a:xfrm rot="2175869">
                <a:off x="3623723" y="3270335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Freeform 274"/>
              <p:cNvSpPr/>
              <p:nvPr/>
            </p:nvSpPr>
            <p:spPr>
              <a:xfrm rot="21067828">
                <a:off x="3644822" y="3363155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59"/>
            <p:cNvGrpSpPr/>
            <p:nvPr/>
          </p:nvGrpSpPr>
          <p:grpSpPr>
            <a:xfrm>
              <a:off x="3466440" y="4203120"/>
              <a:ext cx="597174" cy="260911"/>
              <a:chOff x="3465459" y="4589121"/>
              <a:chExt cx="597174" cy="260911"/>
            </a:xfrm>
          </p:grpSpPr>
          <p:cxnSp>
            <p:nvCxnSpPr>
              <p:cNvPr id="277" name="Straight Arrow Connector 276"/>
              <p:cNvCxnSpPr/>
              <p:nvPr/>
            </p:nvCxnSpPr>
            <p:spPr>
              <a:xfrm rot="11619446" flipH="1">
                <a:off x="3638362" y="4724142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rot="11619446" flipV="1">
                <a:off x="3589776" y="4658638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Freeform 278"/>
              <p:cNvSpPr/>
              <p:nvPr/>
            </p:nvSpPr>
            <p:spPr>
              <a:xfrm rot="11619446">
                <a:off x="3465459" y="4589121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Freeform 279"/>
              <p:cNvSpPr/>
              <p:nvPr/>
            </p:nvSpPr>
            <p:spPr>
              <a:xfrm rot="14327487">
                <a:off x="3934693" y="4722091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Freeform 280"/>
              <p:cNvSpPr/>
              <p:nvPr/>
            </p:nvSpPr>
            <p:spPr>
              <a:xfrm rot="11619446">
                <a:off x="3918245" y="4723222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57"/>
            <p:cNvGrpSpPr/>
            <p:nvPr/>
          </p:nvGrpSpPr>
          <p:grpSpPr>
            <a:xfrm>
              <a:off x="2810978" y="3625831"/>
              <a:ext cx="586412" cy="258287"/>
              <a:chOff x="2794125" y="3148155"/>
              <a:chExt cx="586412" cy="258287"/>
            </a:xfrm>
          </p:grpSpPr>
          <p:cxnSp>
            <p:nvCxnSpPr>
              <p:cNvPr id="283" name="Straight Arrow Connector 282"/>
              <p:cNvCxnSpPr/>
              <p:nvPr/>
            </p:nvCxnSpPr>
            <p:spPr>
              <a:xfrm rot="1127829" flipH="1">
                <a:off x="2920992" y="3246415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/>
              <p:cNvCxnSpPr/>
              <p:nvPr/>
            </p:nvCxnSpPr>
            <p:spPr>
              <a:xfrm rot="1127829" flipV="1">
                <a:off x="2948645" y="3249426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Freeform 284"/>
              <p:cNvSpPr/>
              <p:nvPr/>
            </p:nvSpPr>
            <p:spPr>
              <a:xfrm rot="1127829">
                <a:off x="3222432" y="3297134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Freeform 285"/>
              <p:cNvSpPr/>
              <p:nvPr/>
            </p:nvSpPr>
            <p:spPr>
              <a:xfrm rot="3835870">
                <a:off x="2803395" y="3139468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Freeform 286"/>
              <p:cNvSpPr/>
              <p:nvPr/>
            </p:nvSpPr>
            <p:spPr>
              <a:xfrm rot="1127829">
                <a:off x="2794125" y="3221162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58"/>
            <p:cNvGrpSpPr/>
            <p:nvPr/>
          </p:nvGrpSpPr>
          <p:grpSpPr>
            <a:xfrm>
              <a:off x="5675229" y="4235431"/>
              <a:ext cx="596547" cy="204568"/>
              <a:chOff x="5532063" y="4578540"/>
              <a:chExt cx="596547" cy="204568"/>
            </a:xfrm>
          </p:grpSpPr>
          <p:cxnSp>
            <p:nvCxnSpPr>
              <p:cNvPr id="289" name="Straight Arrow Connector 288"/>
              <p:cNvCxnSpPr/>
              <p:nvPr/>
            </p:nvCxnSpPr>
            <p:spPr>
              <a:xfrm rot="839507" flipH="1">
                <a:off x="5663394" y="4647143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rot="839507" flipV="1">
                <a:off x="5695140" y="4657783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Freeform 290"/>
              <p:cNvSpPr/>
              <p:nvPr/>
            </p:nvSpPr>
            <p:spPr>
              <a:xfrm rot="839507">
                <a:off x="5970505" y="4673800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Freeform 291"/>
              <p:cNvSpPr/>
              <p:nvPr/>
            </p:nvSpPr>
            <p:spPr>
              <a:xfrm rot="3547548">
                <a:off x="5540750" y="4569853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Freeform 292"/>
              <p:cNvSpPr/>
              <p:nvPr/>
            </p:nvSpPr>
            <p:spPr>
              <a:xfrm rot="839507">
                <a:off x="5536970" y="4646671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52"/>
            <p:cNvGrpSpPr/>
            <p:nvPr/>
          </p:nvGrpSpPr>
          <p:grpSpPr>
            <a:xfrm>
              <a:off x="6249464" y="3549631"/>
              <a:ext cx="594965" cy="213049"/>
              <a:chOff x="6138324" y="3135736"/>
              <a:chExt cx="594965" cy="213049"/>
            </a:xfrm>
          </p:grpSpPr>
          <p:cxnSp>
            <p:nvCxnSpPr>
              <p:cNvPr id="295" name="Straight Arrow Connector 294"/>
              <p:cNvCxnSpPr/>
              <p:nvPr/>
            </p:nvCxnSpPr>
            <p:spPr>
              <a:xfrm rot="21067828" flipH="1">
                <a:off x="6264523" y="3222707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rot="21067828" flipV="1">
                <a:off x="6311450" y="3224061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" name="Freeform 296"/>
              <p:cNvSpPr/>
              <p:nvPr/>
            </p:nvSpPr>
            <p:spPr>
              <a:xfrm rot="21067828">
                <a:off x="6575184" y="3135736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Freeform 297"/>
              <p:cNvSpPr/>
              <p:nvPr/>
            </p:nvSpPr>
            <p:spPr>
              <a:xfrm rot="2175869">
                <a:off x="6138324" y="3194135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Freeform 298"/>
              <p:cNvSpPr/>
              <p:nvPr/>
            </p:nvSpPr>
            <p:spPr>
              <a:xfrm rot="21067828">
                <a:off x="6159423" y="3286955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56"/>
            <p:cNvGrpSpPr/>
            <p:nvPr/>
          </p:nvGrpSpPr>
          <p:grpSpPr>
            <a:xfrm>
              <a:off x="2421573" y="4235431"/>
              <a:ext cx="594965" cy="186689"/>
              <a:chOff x="2404523" y="4603556"/>
              <a:chExt cx="594965" cy="186689"/>
            </a:xfrm>
          </p:grpSpPr>
          <p:cxnSp>
            <p:nvCxnSpPr>
              <p:cNvPr id="301" name="Straight Arrow Connector 300"/>
              <p:cNvCxnSpPr/>
              <p:nvPr/>
            </p:nvCxnSpPr>
            <p:spPr>
              <a:xfrm rot="21067828" flipH="1">
                <a:off x="2530722" y="4659584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/>
              <p:cNvCxnSpPr/>
              <p:nvPr/>
            </p:nvCxnSpPr>
            <p:spPr>
              <a:xfrm rot="21067828" flipV="1">
                <a:off x="2577649" y="4671063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Freeform 302"/>
              <p:cNvSpPr/>
              <p:nvPr/>
            </p:nvSpPr>
            <p:spPr>
              <a:xfrm rot="21067828">
                <a:off x="2841383" y="4603556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Freeform 303"/>
              <p:cNvSpPr/>
              <p:nvPr/>
            </p:nvSpPr>
            <p:spPr>
              <a:xfrm rot="2175869">
                <a:off x="2404523" y="4641935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Freeform 304"/>
              <p:cNvSpPr/>
              <p:nvPr/>
            </p:nvSpPr>
            <p:spPr>
              <a:xfrm rot="21067828">
                <a:off x="2425622" y="4728415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51"/>
            <p:cNvGrpSpPr/>
            <p:nvPr/>
          </p:nvGrpSpPr>
          <p:grpSpPr>
            <a:xfrm>
              <a:off x="4982988" y="3625831"/>
              <a:ext cx="601369" cy="171910"/>
              <a:chOff x="4918741" y="3152081"/>
              <a:chExt cx="601369" cy="171910"/>
            </a:xfrm>
          </p:grpSpPr>
          <p:cxnSp>
            <p:nvCxnSpPr>
              <p:cNvPr id="307" name="Straight Arrow Connector 306"/>
              <p:cNvCxnSpPr/>
              <p:nvPr/>
            </p:nvCxnSpPr>
            <p:spPr>
              <a:xfrm rot="670407" flipH="1">
                <a:off x="5052351" y="3228352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/>
              <p:cNvCxnSpPr/>
              <p:nvPr/>
            </p:nvCxnSpPr>
            <p:spPr>
              <a:xfrm rot="670407" flipV="1">
                <a:off x="5086367" y="3230079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Freeform 308"/>
              <p:cNvSpPr/>
              <p:nvPr/>
            </p:nvSpPr>
            <p:spPr>
              <a:xfrm rot="670407">
                <a:off x="5362005" y="3214683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 309"/>
              <p:cNvSpPr/>
              <p:nvPr/>
            </p:nvSpPr>
            <p:spPr>
              <a:xfrm rot="3378448">
                <a:off x="4927428" y="3143394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 310"/>
              <p:cNvSpPr/>
              <p:nvPr/>
            </p:nvSpPr>
            <p:spPr>
              <a:xfrm rot="670407">
                <a:off x="4926851" y="3213292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54"/>
            <p:cNvGrpSpPr/>
            <p:nvPr/>
          </p:nvGrpSpPr>
          <p:grpSpPr>
            <a:xfrm>
              <a:off x="4763262" y="4277890"/>
              <a:ext cx="599464" cy="186141"/>
              <a:chOff x="4762541" y="4685633"/>
              <a:chExt cx="599464" cy="186141"/>
            </a:xfrm>
          </p:grpSpPr>
          <p:cxnSp>
            <p:nvCxnSpPr>
              <p:cNvPr id="313" name="Straight Arrow Connector 312"/>
              <p:cNvCxnSpPr/>
              <p:nvPr/>
            </p:nvCxnSpPr>
            <p:spPr>
              <a:xfrm rot="21347269" flipH="1">
                <a:off x="4890789" y="4747401"/>
                <a:ext cx="292644" cy="42509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/>
              <p:cNvCxnSpPr/>
              <p:nvPr/>
            </p:nvCxnSpPr>
            <p:spPr>
              <a:xfrm rot="21347269" flipV="1">
                <a:off x="4935267" y="4759608"/>
                <a:ext cx="309211" cy="2967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Freeform 314"/>
              <p:cNvSpPr/>
              <p:nvPr/>
            </p:nvSpPr>
            <p:spPr>
              <a:xfrm rot="21347269">
                <a:off x="5203900" y="4685633"/>
                <a:ext cx="158105" cy="109308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 315"/>
              <p:cNvSpPr/>
              <p:nvPr/>
            </p:nvSpPr>
            <p:spPr>
              <a:xfrm rot="2455310">
                <a:off x="4762541" y="4717811"/>
                <a:ext cx="119254" cy="13662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 316"/>
              <p:cNvSpPr/>
              <p:nvPr/>
            </p:nvSpPr>
            <p:spPr>
              <a:xfrm rot="21347269">
                <a:off x="4778847" y="4809944"/>
                <a:ext cx="139102" cy="61830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52" name="Oval 851"/>
          <p:cNvSpPr/>
          <p:nvPr/>
        </p:nvSpPr>
        <p:spPr>
          <a:xfrm>
            <a:off x="7219006" y="657541"/>
            <a:ext cx="147599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Oval 852"/>
          <p:cNvSpPr/>
          <p:nvPr/>
        </p:nvSpPr>
        <p:spPr>
          <a:xfrm flipH="1">
            <a:off x="6997077" y="657541"/>
            <a:ext cx="156455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4" name="Freeform 853"/>
          <p:cNvSpPr/>
          <p:nvPr/>
        </p:nvSpPr>
        <p:spPr>
          <a:xfrm>
            <a:off x="6918382" y="777799"/>
            <a:ext cx="11721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Freeform 854"/>
          <p:cNvSpPr/>
          <p:nvPr/>
        </p:nvSpPr>
        <p:spPr>
          <a:xfrm>
            <a:off x="7066087" y="807863"/>
            <a:ext cx="76427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Freeform 855"/>
          <p:cNvSpPr/>
          <p:nvPr/>
        </p:nvSpPr>
        <p:spPr>
          <a:xfrm>
            <a:off x="7156920" y="792831"/>
            <a:ext cx="139996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7" name="Freeform 856"/>
          <p:cNvSpPr/>
          <p:nvPr/>
        </p:nvSpPr>
        <p:spPr>
          <a:xfrm>
            <a:off x="7279852" y="792831"/>
            <a:ext cx="92133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Oval 857"/>
          <p:cNvSpPr/>
          <p:nvPr/>
        </p:nvSpPr>
        <p:spPr>
          <a:xfrm rot="10973363">
            <a:off x="6942011" y="1727016"/>
            <a:ext cx="147599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Oval 858"/>
          <p:cNvSpPr/>
          <p:nvPr/>
        </p:nvSpPr>
        <p:spPr>
          <a:xfrm rot="10973363" flipH="1">
            <a:off x="7154807" y="1737979"/>
            <a:ext cx="156455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Freeform 859"/>
          <p:cNvSpPr/>
          <p:nvPr/>
        </p:nvSpPr>
        <p:spPr>
          <a:xfrm rot="10973363">
            <a:off x="7287691" y="1261151"/>
            <a:ext cx="11721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Freeform 860"/>
          <p:cNvSpPr/>
          <p:nvPr/>
        </p:nvSpPr>
        <p:spPr>
          <a:xfrm rot="10973363">
            <a:off x="7181700" y="1253553"/>
            <a:ext cx="76427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Freeform 861"/>
          <p:cNvSpPr/>
          <p:nvPr/>
        </p:nvSpPr>
        <p:spPr>
          <a:xfrm rot="10973363">
            <a:off x="7026358" y="1276346"/>
            <a:ext cx="139996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Freeform 862"/>
          <p:cNvSpPr/>
          <p:nvPr/>
        </p:nvSpPr>
        <p:spPr>
          <a:xfrm rot="10973363">
            <a:off x="6951414" y="1271356"/>
            <a:ext cx="92133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Oval 863"/>
          <p:cNvSpPr/>
          <p:nvPr/>
        </p:nvSpPr>
        <p:spPr>
          <a:xfrm>
            <a:off x="7685077" y="664555"/>
            <a:ext cx="147599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Oval 864"/>
          <p:cNvSpPr/>
          <p:nvPr/>
        </p:nvSpPr>
        <p:spPr>
          <a:xfrm flipH="1">
            <a:off x="7463148" y="664555"/>
            <a:ext cx="156455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Freeform 865"/>
          <p:cNvSpPr/>
          <p:nvPr/>
        </p:nvSpPr>
        <p:spPr>
          <a:xfrm>
            <a:off x="7384453" y="784813"/>
            <a:ext cx="11721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Freeform 866"/>
          <p:cNvSpPr/>
          <p:nvPr/>
        </p:nvSpPr>
        <p:spPr>
          <a:xfrm>
            <a:off x="7532158" y="814877"/>
            <a:ext cx="76427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Freeform 867"/>
          <p:cNvSpPr/>
          <p:nvPr/>
        </p:nvSpPr>
        <p:spPr>
          <a:xfrm>
            <a:off x="7622991" y="799845"/>
            <a:ext cx="139996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Freeform 868"/>
          <p:cNvSpPr/>
          <p:nvPr/>
        </p:nvSpPr>
        <p:spPr>
          <a:xfrm>
            <a:off x="7745923" y="799845"/>
            <a:ext cx="92133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Oval 869"/>
          <p:cNvSpPr/>
          <p:nvPr/>
        </p:nvSpPr>
        <p:spPr>
          <a:xfrm rot="10973363">
            <a:off x="7408082" y="1734030"/>
            <a:ext cx="147599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Oval 870"/>
          <p:cNvSpPr/>
          <p:nvPr/>
        </p:nvSpPr>
        <p:spPr>
          <a:xfrm rot="10973363" flipH="1">
            <a:off x="7620878" y="1744993"/>
            <a:ext cx="156455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Freeform 871"/>
          <p:cNvSpPr/>
          <p:nvPr/>
        </p:nvSpPr>
        <p:spPr>
          <a:xfrm rot="10973363">
            <a:off x="7753762" y="1268165"/>
            <a:ext cx="11721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3" name="Freeform 872"/>
          <p:cNvSpPr/>
          <p:nvPr/>
        </p:nvSpPr>
        <p:spPr>
          <a:xfrm rot="10973363">
            <a:off x="7647771" y="1260567"/>
            <a:ext cx="76427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Freeform 873"/>
          <p:cNvSpPr/>
          <p:nvPr/>
        </p:nvSpPr>
        <p:spPr>
          <a:xfrm rot="10973363">
            <a:off x="7492429" y="1283360"/>
            <a:ext cx="139996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Freeform 874"/>
          <p:cNvSpPr/>
          <p:nvPr/>
        </p:nvSpPr>
        <p:spPr>
          <a:xfrm rot="10973363">
            <a:off x="7417485" y="1278370"/>
            <a:ext cx="92133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Oval 875"/>
          <p:cNvSpPr/>
          <p:nvPr/>
        </p:nvSpPr>
        <p:spPr>
          <a:xfrm>
            <a:off x="5331459" y="619495"/>
            <a:ext cx="152400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Oval 876"/>
          <p:cNvSpPr/>
          <p:nvPr/>
        </p:nvSpPr>
        <p:spPr>
          <a:xfrm flipH="1">
            <a:off x="5102312" y="619495"/>
            <a:ext cx="161544" cy="145312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Freeform 877"/>
          <p:cNvSpPr/>
          <p:nvPr/>
        </p:nvSpPr>
        <p:spPr>
          <a:xfrm>
            <a:off x="5021058" y="739753"/>
            <a:ext cx="12103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Freeform 878"/>
          <p:cNvSpPr/>
          <p:nvPr/>
        </p:nvSpPr>
        <p:spPr>
          <a:xfrm>
            <a:off x="5173567" y="769817"/>
            <a:ext cx="78913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Freeform 879"/>
          <p:cNvSpPr/>
          <p:nvPr/>
        </p:nvSpPr>
        <p:spPr>
          <a:xfrm>
            <a:off x="5267354" y="754785"/>
            <a:ext cx="144549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1" name="Freeform 880"/>
          <p:cNvSpPr/>
          <p:nvPr/>
        </p:nvSpPr>
        <p:spPr>
          <a:xfrm>
            <a:off x="5394284" y="754785"/>
            <a:ext cx="95130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2" name="Oval 881"/>
          <p:cNvSpPr/>
          <p:nvPr/>
        </p:nvSpPr>
        <p:spPr>
          <a:xfrm rot="10973363">
            <a:off x="5045852" y="1688728"/>
            <a:ext cx="152400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3" name="Oval 882"/>
          <p:cNvSpPr/>
          <p:nvPr/>
        </p:nvSpPr>
        <p:spPr>
          <a:xfrm rot="10973363" flipH="1">
            <a:off x="5265569" y="1700048"/>
            <a:ext cx="161544" cy="140176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4" name="Freeform 883"/>
          <p:cNvSpPr/>
          <p:nvPr/>
        </p:nvSpPr>
        <p:spPr>
          <a:xfrm rot="10973363">
            <a:off x="5402285" y="1223380"/>
            <a:ext cx="12103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5" name="Freeform 884"/>
          <p:cNvSpPr/>
          <p:nvPr/>
        </p:nvSpPr>
        <p:spPr>
          <a:xfrm rot="10973363">
            <a:off x="5292821" y="1215574"/>
            <a:ext cx="78913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6" name="Freeform 885"/>
          <p:cNvSpPr/>
          <p:nvPr/>
        </p:nvSpPr>
        <p:spPr>
          <a:xfrm rot="10973363">
            <a:off x="5132463" y="1238166"/>
            <a:ext cx="144549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7" name="Freeform 886"/>
          <p:cNvSpPr/>
          <p:nvPr/>
        </p:nvSpPr>
        <p:spPr>
          <a:xfrm rot="10973363">
            <a:off x="5055082" y="1233014"/>
            <a:ext cx="95130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887"/>
          <p:cNvGrpSpPr/>
          <p:nvPr/>
        </p:nvGrpSpPr>
        <p:grpSpPr>
          <a:xfrm>
            <a:off x="5583542" y="626509"/>
            <a:ext cx="381547" cy="145312"/>
            <a:chOff x="7734164" y="5421810"/>
            <a:chExt cx="381547" cy="152400"/>
          </a:xfrm>
        </p:grpSpPr>
        <p:sp>
          <p:nvSpPr>
            <p:cNvPr id="889" name="Oval 888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Oval 889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1" name="Freeform 890"/>
          <p:cNvSpPr/>
          <p:nvPr/>
        </p:nvSpPr>
        <p:spPr>
          <a:xfrm>
            <a:off x="5502288" y="746767"/>
            <a:ext cx="12103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2" name="Freeform 891"/>
          <p:cNvSpPr/>
          <p:nvPr/>
        </p:nvSpPr>
        <p:spPr>
          <a:xfrm>
            <a:off x="5654797" y="776831"/>
            <a:ext cx="78913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Freeform 892"/>
          <p:cNvSpPr/>
          <p:nvPr/>
        </p:nvSpPr>
        <p:spPr>
          <a:xfrm>
            <a:off x="5748584" y="761799"/>
            <a:ext cx="144549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Freeform 893"/>
          <p:cNvSpPr/>
          <p:nvPr/>
        </p:nvSpPr>
        <p:spPr>
          <a:xfrm>
            <a:off x="5875514" y="761799"/>
            <a:ext cx="95130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894"/>
          <p:cNvGrpSpPr/>
          <p:nvPr/>
        </p:nvGrpSpPr>
        <p:grpSpPr>
          <a:xfrm rot="10973363">
            <a:off x="5526936" y="1701517"/>
            <a:ext cx="381547" cy="140176"/>
            <a:chOff x="7734164" y="5421810"/>
            <a:chExt cx="381547" cy="152400"/>
          </a:xfrm>
        </p:grpSpPr>
        <p:sp>
          <p:nvSpPr>
            <p:cNvPr id="896" name="Oval 895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8" name="Freeform 897"/>
          <p:cNvSpPr/>
          <p:nvPr/>
        </p:nvSpPr>
        <p:spPr>
          <a:xfrm rot="10973363">
            <a:off x="5883515" y="1230394"/>
            <a:ext cx="12103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9" name="Freeform 898"/>
          <p:cNvSpPr/>
          <p:nvPr/>
        </p:nvSpPr>
        <p:spPr>
          <a:xfrm rot="10973363">
            <a:off x="5774051" y="1222588"/>
            <a:ext cx="78913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0" name="Freeform 899"/>
          <p:cNvSpPr/>
          <p:nvPr/>
        </p:nvSpPr>
        <p:spPr>
          <a:xfrm rot="10973363">
            <a:off x="5613693" y="1245180"/>
            <a:ext cx="144549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" name="Freeform 900"/>
          <p:cNvSpPr/>
          <p:nvPr/>
        </p:nvSpPr>
        <p:spPr>
          <a:xfrm rot="10973363">
            <a:off x="5536312" y="1240028"/>
            <a:ext cx="95130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901"/>
          <p:cNvGrpSpPr/>
          <p:nvPr/>
        </p:nvGrpSpPr>
        <p:grpSpPr>
          <a:xfrm flipH="1">
            <a:off x="6503549" y="640000"/>
            <a:ext cx="385457" cy="145312"/>
            <a:chOff x="7734164" y="5421810"/>
            <a:chExt cx="381547" cy="152400"/>
          </a:xfrm>
        </p:grpSpPr>
        <p:sp>
          <p:nvSpPr>
            <p:cNvPr id="903" name="Oval 902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Oval 903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5" name="Freeform 904"/>
          <p:cNvSpPr/>
          <p:nvPr/>
        </p:nvSpPr>
        <p:spPr>
          <a:xfrm flipH="1">
            <a:off x="6848822" y="760258"/>
            <a:ext cx="12227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Freeform 905"/>
          <p:cNvSpPr/>
          <p:nvPr/>
        </p:nvSpPr>
        <p:spPr>
          <a:xfrm flipH="1">
            <a:off x="6737299" y="790322"/>
            <a:ext cx="7972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Freeform 906"/>
          <p:cNvSpPr/>
          <p:nvPr/>
        </p:nvSpPr>
        <p:spPr>
          <a:xfrm flipH="1">
            <a:off x="6576242" y="775290"/>
            <a:ext cx="146030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Freeform 907"/>
          <p:cNvSpPr/>
          <p:nvPr/>
        </p:nvSpPr>
        <p:spPr>
          <a:xfrm flipH="1">
            <a:off x="6497937" y="775290"/>
            <a:ext cx="96105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908"/>
          <p:cNvGrpSpPr/>
          <p:nvPr/>
        </p:nvGrpSpPr>
        <p:grpSpPr>
          <a:xfrm rot="10626637" flipH="1">
            <a:off x="6560610" y="1714989"/>
            <a:ext cx="385457" cy="140176"/>
            <a:chOff x="7734164" y="5421810"/>
            <a:chExt cx="381547" cy="152400"/>
          </a:xfrm>
        </p:grpSpPr>
        <p:sp>
          <p:nvSpPr>
            <p:cNvPr id="910" name="Oval 909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Oval 910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2" name="Freeform 911"/>
          <p:cNvSpPr/>
          <p:nvPr/>
        </p:nvSpPr>
        <p:spPr>
          <a:xfrm rot="10626637" flipH="1">
            <a:off x="6463718" y="1243975"/>
            <a:ext cx="12227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Freeform 912"/>
          <p:cNvSpPr/>
          <p:nvPr/>
        </p:nvSpPr>
        <p:spPr>
          <a:xfrm rot="10626637" flipH="1">
            <a:off x="6616860" y="1236101"/>
            <a:ext cx="7972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Freeform 913"/>
          <p:cNvSpPr/>
          <p:nvPr/>
        </p:nvSpPr>
        <p:spPr>
          <a:xfrm rot="10626637" flipH="1">
            <a:off x="6712542" y="1258628"/>
            <a:ext cx="146030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Freeform 914"/>
          <p:cNvSpPr/>
          <p:nvPr/>
        </p:nvSpPr>
        <p:spPr>
          <a:xfrm rot="10626637" flipH="1">
            <a:off x="6840641" y="1253422"/>
            <a:ext cx="96105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915"/>
          <p:cNvGrpSpPr/>
          <p:nvPr/>
        </p:nvGrpSpPr>
        <p:grpSpPr>
          <a:xfrm flipH="1">
            <a:off x="6017388" y="647014"/>
            <a:ext cx="385457" cy="145312"/>
            <a:chOff x="7734164" y="5421810"/>
            <a:chExt cx="381547" cy="152400"/>
          </a:xfrm>
        </p:grpSpPr>
        <p:sp>
          <p:nvSpPr>
            <p:cNvPr id="917" name="Oval 916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Oval 917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9" name="Freeform 918"/>
          <p:cNvSpPr/>
          <p:nvPr/>
        </p:nvSpPr>
        <p:spPr>
          <a:xfrm flipH="1">
            <a:off x="6362661" y="767272"/>
            <a:ext cx="12227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Freeform 919"/>
          <p:cNvSpPr/>
          <p:nvPr/>
        </p:nvSpPr>
        <p:spPr>
          <a:xfrm flipH="1">
            <a:off x="6251138" y="797336"/>
            <a:ext cx="7972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Freeform 920"/>
          <p:cNvSpPr/>
          <p:nvPr/>
        </p:nvSpPr>
        <p:spPr>
          <a:xfrm flipH="1">
            <a:off x="6090081" y="782304"/>
            <a:ext cx="146030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Freeform 921"/>
          <p:cNvSpPr/>
          <p:nvPr/>
        </p:nvSpPr>
        <p:spPr>
          <a:xfrm flipH="1">
            <a:off x="6011776" y="782304"/>
            <a:ext cx="96105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922"/>
          <p:cNvGrpSpPr/>
          <p:nvPr/>
        </p:nvGrpSpPr>
        <p:grpSpPr>
          <a:xfrm rot="10626637" flipH="1">
            <a:off x="6074449" y="1722003"/>
            <a:ext cx="385457" cy="140176"/>
            <a:chOff x="7734164" y="5421810"/>
            <a:chExt cx="381547" cy="152400"/>
          </a:xfrm>
        </p:grpSpPr>
        <p:sp>
          <p:nvSpPr>
            <p:cNvPr id="924" name="Oval 923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6" name="Freeform 925"/>
          <p:cNvSpPr/>
          <p:nvPr/>
        </p:nvSpPr>
        <p:spPr>
          <a:xfrm rot="10626637" flipH="1">
            <a:off x="5977557" y="1250989"/>
            <a:ext cx="12227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Freeform 926"/>
          <p:cNvSpPr/>
          <p:nvPr/>
        </p:nvSpPr>
        <p:spPr>
          <a:xfrm rot="10626637" flipH="1">
            <a:off x="6130699" y="1243115"/>
            <a:ext cx="7972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Freeform 927"/>
          <p:cNvSpPr/>
          <p:nvPr/>
        </p:nvSpPr>
        <p:spPr>
          <a:xfrm rot="10626637" flipH="1">
            <a:off x="6226381" y="1265642"/>
            <a:ext cx="146030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9" name="Freeform 928"/>
          <p:cNvSpPr/>
          <p:nvPr/>
        </p:nvSpPr>
        <p:spPr>
          <a:xfrm rot="10626637" flipH="1">
            <a:off x="6354480" y="1260436"/>
            <a:ext cx="96105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29"/>
          <p:cNvGrpSpPr/>
          <p:nvPr/>
        </p:nvGrpSpPr>
        <p:grpSpPr>
          <a:xfrm flipH="1">
            <a:off x="4625102" y="609600"/>
            <a:ext cx="365779" cy="145312"/>
            <a:chOff x="7734164" y="5421810"/>
            <a:chExt cx="381547" cy="152400"/>
          </a:xfrm>
        </p:grpSpPr>
        <p:sp>
          <p:nvSpPr>
            <p:cNvPr id="931" name="Oval 930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Oval 931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3" name="Freeform 932"/>
          <p:cNvSpPr/>
          <p:nvPr/>
        </p:nvSpPr>
        <p:spPr>
          <a:xfrm flipH="1">
            <a:off x="4952750" y="729858"/>
            <a:ext cx="11602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4" name="Freeform 933"/>
          <p:cNvSpPr/>
          <p:nvPr/>
        </p:nvSpPr>
        <p:spPr>
          <a:xfrm flipH="1">
            <a:off x="4846920" y="759922"/>
            <a:ext cx="7565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5" name="Freeform 934"/>
          <p:cNvSpPr/>
          <p:nvPr/>
        </p:nvSpPr>
        <p:spPr>
          <a:xfrm flipH="1">
            <a:off x="4694085" y="744890"/>
            <a:ext cx="138575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Freeform 935"/>
          <p:cNvSpPr/>
          <p:nvPr/>
        </p:nvSpPr>
        <p:spPr>
          <a:xfrm flipH="1">
            <a:off x="4619777" y="744890"/>
            <a:ext cx="91199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2" name="Group 936"/>
          <p:cNvGrpSpPr/>
          <p:nvPr/>
        </p:nvGrpSpPr>
        <p:grpSpPr>
          <a:xfrm rot="10626637" flipH="1">
            <a:off x="4679872" y="1684687"/>
            <a:ext cx="365779" cy="140176"/>
            <a:chOff x="7734164" y="5421810"/>
            <a:chExt cx="381547" cy="152400"/>
          </a:xfrm>
        </p:grpSpPr>
        <p:sp>
          <p:nvSpPr>
            <p:cNvPr id="938" name="Oval 937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Oval 938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0" name="Freeform 939"/>
          <p:cNvSpPr/>
          <p:nvPr/>
        </p:nvSpPr>
        <p:spPr>
          <a:xfrm rot="10626637" flipH="1">
            <a:off x="4587157" y="1213124"/>
            <a:ext cx="11602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Freeform 940"/>
          <p:cNvSpPr/>
          <p:nvPr/>
        </p:nvSpPr>
        <p:spPr>
          <a:xfrm rot="10626637" flipH="1">
            <a:off x="4732442" y="1205591"/>
            <a:ext cx="7565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2" name="Freeform 941"/>
          <p:cNvSpPr/>
          <p:nvPr/>
        </p:nvSpPr>
        <p:spPr>
          <a:xfrm rot="10626637" flipH="1">
            <a:off x="4823295" y="1228447"/>
            <a:ext cx="138575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3" name="Freeform 942"/>
          <p:cNvSpPr/>
          <p:nvPr/>
        </p:nvSpPr>
        <p:spPr>
          <a:xfrm rot="10626637" flipH="1">
            <a:off x="4944855" y="1223507"/>
            <a:ext cx="91199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943"/>
          <p:cNvGrpSpPr/>
          <p:nvPr/>
        </p:nvGrpSpPr>
        <p:grpSpPr>
          <a:xfrm flipH="1">
            <a:off x="4163758" y="616614"/>
            <a:ext cx="365779" cy="145312"/>
            <a:chOff x="7734164" y="5421810"/>
            <a:chExt cx="381547" cy="152400"/>
          </a:xfrm>
        </p:grpSpPr>
        <p:sp>
          <p:nvSpPr>
            <p:cNvPr id="945" name="Oval 944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7" name="Freeform 946"/>
          <p:cNvSpPr/>
          <p:nvPr/>
        </p:nvSpPr>
        <p:spPr>
          <a:xfrm flipH="1">
            <a:off x="4491406" y="736872"/>
            <a:ext cx="11602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8" name="Freeform 947"/>
          <p:cNvSpPr/>
          <p:nvPr/>
        </p:nvSpPr>
        <p:spPr>
          <a:xfrm flipH="1">
            <a:off x="4385576" y="766936"/>
            <a:ext cx="7565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9" name="Freeform 948"/>
          <p:cNvSpPr/>
          <p:nvPr/>
        </p:nvSpPr>
        <p:spPr>
          <a:xfrm flipH="1">
            <a:off x="4232741" y="751904"/>
            <a:ext cx="138575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0" name="Freeform 949"/>
          <p:cNvSpPr/>
          <p:nvPr/>
        </p:nvSpPr>
        <p:spPr>
          <a:xfrm flipH="1">
            <a:off x="4158433" y="751904"/>
            <a:ext cx="91199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4" name="Group 950"/>
          <p:cNvGrpSpPr/>
          <p:nvPr/>
        </p:nvGrpSpPr>
        <p:grpSpPr>
          <a:xfrm rot="10626637" flipH="1">
            <a:off x="4218528" y="1691701"/>
            <a:ext cx="365779" cy="140176"/>
            <a:chOff x="7734164" y="5421810"/>
            <a:chExt cx="381547" cy="152400"/>
          </a:xfrm>
        </p:grpSpPr>
        <p:sp>
          <p:nvSpPr>
            <p:cNvPr id="952" name="Oval 951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Oval 952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4" name="Freeform 953"/>
          <p:cNvSpPr/>
          <p:nvPr/>
        </p:nvSpPr>
        <p:spPr>
          <a:xfrm rot="10626637" flipH="1">
            <a:off x="4125813" y="1220138"/>
            <a:ext cx="11602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5" name="Freeform 954"/>
          <p:cNvSpPr/>
          <p:nvPr/>
        </p:nvSpPr>
        <p:spPr>
          <a:xfrm rot="10626637" flipH="1">
            <a:off x="4271098" y="1212605"/>
            <a:ext cx="7565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6" name="Freeform 955"/>
          <p:cNvSpPr/>
          <p:nvPr/>
        </p:nvSpPr>
        <p:spPr>
          <a:xfrm rot="10626637" flipH="1">
            <a:off x="4361951" y="1235461"/>
            <a:ext cx="138575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7" name="Freeform 956"/>
          <p:cNvSpPr/>
          <p:nvPr/>
        </p:nvSpPr>
        <p:spPr>
          <a:xfrm rot="10626637" flipH="1">
            <a:off x="4483511" y="1230521"/>
            <a:ext cx="91199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5" name="Group 957"/>
          <p:cNvGrpSpPr/>
          <p:nvPr/>
        </p:nvGrpSpPr>
        <p:grpSpPr>
          <a:xfrm>
            <a:off x="3278022" y="630105"/>
            <a:ext cx="369528" cy="145312"/>
            <a:chOff x="7734164" y="5421810"/>
            <a:chExt cx="381547" cy="152400"/>
          </a:xfrm>
        </p:grpSpPr>
        <p:sp>
          <p:nvSpPr>
            <p:cNvPr id="959" name="Oval 958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Oval 959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1" name="Freeform 960"/>
          <p:cNvSpPr/>
          <p:nvPr/>
        </p:nvSpPr>
        <p:spPr>
          <a:xfrm>
            <a:off x="3199327" y="750363"/>
            <a:ext cx="11721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Freeform 961"/>
          <p:cNvSpPr/>
          <p:nvPr/>
        </p:nvSpPr>
        <p:spPr>
          <a:xfrm>
            <a:off x="3347032" y="780427"/>
            <a:ext cx="76427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Freeform 962"/>
          <p:cNvSpPr/>
          <p:nvPr/>
        </p:nvSpPr>
        <p:spPr>
          <a:xfrm>
            <a:off x="3437865" y="765395"/>
            <a:ext cx="139996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4" name="Freeform 963"/>
          <p:cNvSpPr/>
          <p:nvPr/>
        </p:nvSpPr>
        <p:spPr>
          <a:xfrm>
            <a:off x="3560797" y="765395"/>
            <a:ext cx="92133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6" name="Group 964"/>
          <p:cNvGrpSpPr/>
          <p:nvPr/>
        </p:nvGrpSpPr>
        <p:grpSpPr>
          <a:xfrm rot="10973363">
            <a:off x="3222815" y="1705173"/>
            <a:ext cx="369528" cy="140176"/>
            <a:chOff x="7734164" y="5421810"/>
            <a:chExt cx="381547" cy="152400"/>
          </a:xfrm>
        </p:grpSpPr>
        <p:sp>
          <p:nvSpPr>
            <p:cNvPr id="966" name="Oval 965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Oval 966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8" name="Freeform 967"/>
          <p:cNvSpPr/>
          <p:nvPr/>
        </p:nvSpPr>
        <p:spPr>
          <a:xfrm rot="10973363">
            <a:off x="3568636" y="1233715"/>
            <a:ext cx="11721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9" name="Freeform 968"/>
          <p:cNvSpPr/>
          <p:nvPr/>
        </p:nvSpPr>
        <p:spPr>
          <a:xfrm rot="10973363">
            <a:off x="3462645" y="1226117"/>
            <a:ext cx="76427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Freeform 969"/>
          <p:cNvSpPr/>
          <p:nvPr/>
        </p:nvSpPr>
        <p:spPr>
          <a:xfrm rot="10973363">
            <a:off x="3307303" y="1248910"/>
            <a:ext cx="139996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Freeform 970"/>
          <p:cNvSpPr/>
          <p:nvPr/>
        </p:nvSpPr>
        <p:spPr>
          <a:xfrm rot="10973363">
            <a:off x="3232359" y="1243920"/>
            <a:ext cx="92133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7" name="Group 971"/>
          <p:cNvGrpSpPr/>
          <p:nvPr/>
        </p:nvGrpSpPr>
        <p:grpSpPr>
          <a:xfrm>
            <a:off x="3744093" y="637119"/>
            <a:ext cx="369528" cy="145312"/>
            <a:chOff x="7734164" y="5421810"/>
            <a:chExt cx="381547" cy="152400"/>
          </a:xfrm>
        </p:grpSpPr>
        <p:sp>
          <p:nvSpPr>
            <p:cNvPr id="973" name="Oval 972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Oval 973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5" name="Freeform 974"/>
          <p:cNvSpPr/>
          <p:nvPr/>
        </p:nvSpPr>
        <p:spPr>
          <a:xfrm>
            <a:off x="3665398" y="757377"/>
            <a:ext cx="117218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Freeform 975"/>
          <p:cNvSpPr/>
          <p:nvPr/>
        </p:nvSpPr>
        <p:spPr>
          <a:xfrm>
            <a:off x="3813103" y="787441"/>
            <a:ext cx="76427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Freeform 976"/>
          <p:cNvSpPr/>
          <p:nvPr/>
        </p:nvSpPr>
        <p:spPr>
          <a:xfrm>
            <a:off x="3903936" y="772409"/>
            <a:ext cx="139996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Freeform 977"/>
          <p:cNvSpPr/>
          <p:nvPr/>
        </p:nvSpPr>
        <p:spPr>
          <a:xfrm>
            <a:off x="4026868" y="772409"/>
            <a:ext cx="92133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8" name="Group 978"/>
          <p:cNvGrpSpPr/>
          <p:nvPr/>
        </p:nvGrpSpPr>
        <p:grpSpPr>
          <a:xfrm rot="10973363">
            <a:off x="3688886" y="1712187"/>
            <a:ext cx="369528" cy="140176"/>
            <a:chOff x="7734164" y="5421810"/>
            <a:chExt cx="381547" cy="152400"/>
          </a:xfrm>
        </p:grpSpPr>
        <p:sp>
          <p:nvSpPr>
            <p:cNvPr id="980" name="Oval 979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Oval 980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2" name="Freeform 981"/>
          <p:cNvSpPr/>
          <p:nvPr/>
        </p:nvSpPr>
        <p:spPr>
          <a:xfrm rot="10973363">
            <a:off x="4034707" y="1240729"/>
            <a:ext cx="117218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Freeform 982"/>
          <p:cNvSpPr/>
          <p:nvPr/>
        </p:nvSpPr>
        <p:spPr>
          <a:xfrm rot="10973363">
            <a:off x="3928716" y="1233131"/>
            <a:ext cx="76427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Freeform 983"/>
          <p:cNvSpPr/>
          <p:nvPr/>
        </p:nvSpPr>
        <p:spPr>
          <a:xfrm rot="10973363">
            <a:off x="3773374" y="1255924"/>
            <a:ext cx="139996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Freeform 984"/>
          <p:cNvSpPr/>
          <p:nvPr/>
        </p:nvSpPr>
        <p:spPr>
          <a:xfrm rot="10973363">
            <a:off x="3698430" y="1250934"/>
            <a:ext cx="92133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9" name="Group 985"/>
          <p:cNvGrpSpPr/>
          <p:nvPr/>
        </p:nvGrpSpPr>
        <p:grpSpPr>
          <a:xfrm>
            <a:off x="1377283" y="636657"/>
            <a:ext cx="381547" cy="145312"/>
            <a:chOff x="7734164" y="5421810"/>
            <a:chExt cx="381547" cy="152400"/>
          </a:xfrm>
        </p:grpSpPr>
        <p:sp>
          <p:nvSpPr>
            <p:cNvPr id="987" name="Oval 986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Oval 987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9" name="Freeform 988"/>
          <p:cNvSpPr/>
          <p:nvPr/>
        </p:nvSpPr>
        <p:spPr>
          <a:xfrm>
            <a:off x="1296029" y="756915"/>
            <a:ext cx="12103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Freeform 989"/>
          <p:cNvSpPr/>
          <p:nvPr/>
        </p:nvSpPr>
        <p:spPr>
          <a:xfrm>
            <a:off x="1448538" y="786979"/>
            <a:ext cx="78913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Freeform 990"/>
          <p:cNvSpPr/>
          <p:nvPr/>
        </p:nvSpPr>
        <p:spPr>
          <a:xfrm>
            <a:off x="1542325" y="771947"/>
            <a:ext cx="144549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Freeform 991"/>
          <p:cNvSpPr/>
          <p:nvPr/>
        </p:nvSpPr>
        <p:spPr>
          <a:xfrm>
            <a:off x="1669255" y="771947"/>
            <a:ext cx="95130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0" name="Group 992"/>
          <p:cNvGrpSpPr/>
          <p:nvPr/>
        </p:nvGrpSpPr>
        <p:grpSpPr>
          <a:xfrm rot="10973363">
            <a:off x="1320677" y="1711665"/>
            <a:ext cx="381547" cy="140176"/>
            <a:chOff x="7734164" y="5421810"/>
            <a:chExt cx="381547" cy="152400"/>
          </a:xfrm>
        </p:grpSpPr>
        <p:sp>
          <p:nvSpPr>
            <p:cNvPr id="994" name="Oval 993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6" name="Freeform 995"/>
          <p:cNvSpPr/>
          <p:nvPr/>
        </p:nvSpPr>
        <p:spPr>
          <a:xfrm rot="10973363">
            <a:off x="1677256" y="1240542"/>
            <a:ext cx="12103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Freeform 996"/>
          <p:cNvSpPr/>
          <p:nvPr/>
        </p:nvSpPr>
        <p:spPr>
          <a:xfrm rot="10973363">
            <a:off x="1567792" y="1232736"/>
            <a:ext cx="78913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Freeform 997"/>
          <p:cNvSpPr/>
          <p:nvPr/>
        </p:nvSpPr>
        <p:spPr>
          <a:xfrm rot="10973363">
            <a:off x="1407434" y="1255328"/>
            <a:ext cx="144549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Freeform 998"/>
          <p:cNvSpPr/>
          <p:nvPr/>
        </p:nvSpPr>
        <p:spPr>
          <a:xfrm rot="10973363">
            <a:off x="1330053" y="1250176"/>
            <a:ext cx="95130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1" name="Group 999"/>
          <p:cNvGrpSpPr/>
          <p:nvPr/>
        </p:nvGrpSpPr>
        <p:grpSpPr>
          <a:xfrm>
            <a:off x="1858513" y="643671"/>
            <a:ext cx="381547" cy="145312"/>
            <a:chOff x="7734164" y="5421810"/>
            <a:chExt cx="381547" cy="152400"/>
          </a:xfrm>
        </p:grpSpPr>
        <p:sp>
          <p:nvSpPr>
            <p:cNvPr id="1001" name="Oval 1000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Oval 1001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3" name="Freeform 1002"/>
          <p:cNvSpPr/>
          <p:nvPr/>
        </p:nvSpPr>
        <p:spPr>
          <a:xfrm>
            <a:off x="1777259" y="763929"/>
            <a:ext cx="12103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4" name="Freeform 1003"/>
          <p:cNvSpPr/>
          <p:nvPr/>
        </p:nvSpPr>
        <p:spPr>
          <a:xfrm>
            <a:off x="1929768" y="793993"/>
            <a:ext cx="78913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5" name="Freeform 1004"/>
          <p:cNvSpPr/>
          <p:nvPr/>
        </p:nvSpPr>
        <p:spPr>
          <a:xfrm>
            <a:off x="2023555" y="778961"/>
            <a:ext cx="144549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Freeform 1005"/>
          <p:cNvSpPr/>
          <p:nvPr/>
        </p:nvSpPr>
        <p:spPr>
          <a:xfrm>
            <a:off x="2150485" y="778961"/>
            <a:ext cx="95130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2" name="Group 1006"/>
          <p:cNvGrpSpPr/>
          <p:nvPr/>
        </p:nvGrpSpPr>
        <p:grpSpPr>
          <a:xfrm rot="10973363">
            <a:off x="1801907" y="1718679"/>
            <a:ext cx="381547" cy="140176"/>
            <a:chOff x="7734164" y="5421810"/>
            <a:chExt cx="381547" cy="152400"/>
          </a:xfrm>
        </p:grpSpPr>
        <p:sp>
          <p:nvSpPr>
            <p:cNvPr id="1008" name="Oval 1007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0" name="Freeform 1009"/>
          <p:cNvSpPr/>
          <p:nvPr/>
        </p:nvSpPr>
        <p:spPr>
          <a:xfrm rot="10973363">
            <a:off x="2158486" y="1247556"/>
            <a:ext cx="12103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1" name="Freeform 1010"/>
          <p:cNvSpPr/>
          <p:nvPr/>
        </p:nvSpPr>
        <p:spPr>
          <a:xfrm rot="10973363">
            <a:off x="2049022" y="1239750"/>
            <a:ext cx="78913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2" name="Freeform 1011"/>
          <p:cNvSpPr/>
          <p:nvPr/>
        </p:nvSpPr>
        <p:spPr>
          <a:xfrm rot="10973363">
            <a:off x="1888664" y="1262342"/>
            <a:ext cx="144549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" name="Freeform 1012"/>
          <p:cNvSpPr/>
          <p:nvPr/>
        </p:nvSpPr>
        <p:spPr>
          <a:xfrm rot="10973363">
            <a:off x="1811283" y="1257190"/>
            <a:ext cx="95130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3" name="Group 1013"/>
          <p:cNvGrpSpPr/>
          <p:nvPr/>
        </p:nvGrpSpPr>
        <p:grpSpPr>
          <a:xfrm flipH="1">
            <a:off x="2778520" y="657162"/>
            <a:ext cx="385457" cy="145312"/>
            <a:chOff x="7734164" y="5421810"/>
            <a:chExt cx="381547" cy="152400"/>
          </a:xfrm>
        </p:grpSpPr>
        <p:sp>
          <p:nvSpPr>
            <p:cNvPr id="1015" name="Oval 1014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Oval 1015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7" name="Freeform 1016"/>
          <p:cNvSpPr/>
          <p:nvPr/>
        </p:nvSpPr>
        <p:spPr>
          <a:xfrm flipH="1">
            <a:off x="3123793" y="777420"/>
            <a:ext cx="12227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8" name="Freeform 1017"/>
          <p:cNvSpPr/>
          <p:nvPr/>
        </p:nvSpPr>
        <p:spPr>
          <a:xfrm flipH="1">
            <a:off x="3012270" y="807484"/>
            <a:ext cx="7972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Freeform 1018"/>
          <p:cNvSpPr/>
          <p:nvPr/>
        </p:nvSpPr>
        <p:spPr>
          <a:xfrm flipH="1">
            <a:off x="2851213" y="792452"/>
            <a:ext cx="146030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0" name="Freeform 1019"/>
          <p:cNvSpPr/>
          <p:nvPr/>
        </p:nvSpPr>
        <p:spPr>
          <a:xfrm flipH="1">
            <a:off x="2772908" y="792452"/>
            <a:ext cx="96105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4" name="Group 1020"/>
          <p:cNvGrpSpPr/>
          <p:nvPr/>
        </p:nvGrpSpPr>
        <p:grpSpPr>
          <a:xfrm rot="10626637" flipH="1">
            <a:off x="2835581" y="1732151"/>
            <a:ext cx="385457" cy="140176"/>
            <a:chOff x="7734164" y="5421810"/>
            <a:chExt cx="381547" cy="152400"/>
          </a:xfrm>
        </p:grpSpPr>
        <p:sp>
          <p:nvSpPr>
            <p:cNvPr id="1022" name="Oval 1021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Oval 1022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4" name="Freeform 1023"/>
          <p:cNvSpPr/>
          <p:nvPr/>
        </p:nvSpPr>
        <p:spPr>
          <a:xfrm rot="10626637" flipH="1">
            <a:off x="2738689" y="1261137"/>
            <a:ext cx="12227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Freeform 1024"/>
          <p:cNvSpPr/>
          <p:nvPr/>
        </p:nvSpPr>
        <p:spPr>
          <a:xfrm rot="10626637" flipH="1">
            <a:off x="2891831" y="1253263"/>
            <a:ext cx="7972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Freeform 1026"/>
          <p:cNvSpPr/>
          <p:nvPr/>
        </p:nvSpPr>
        <p:spPr>
          <a:xfrm rot="10626637" flipH="1">
            <a:off x="2987513" y="1275790"/>
            <a:ext cx="146030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Freeform 1027"/>
          <p:cNvSpPr/>
          <p:nvPr/>
        </p:nvSpPr>
        <p:spPr>
          <a:xfrm rot="10626637" flipH="1">
            <a:off x="3115612" y="1270584"/>
            <a:ext cx="96105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5" name="Group 1028"/>
          <p:cNvGrpSpPr/>
          <p:nvPr/>
        </p:nvGrpSpPr>
        <p:grpSpPr>
          <a:xfrm flipH="1">
            <a:off x="2292359" y="664176"/>
            <a:ext cx="385457" cy="145312"/>
            <a:chOff x="7734164" y="5421810"/>
            <a:chExt cx="381547" cy="152400"/>
          </a:xfrm>
        </p:grpSpPr>
        <p:sp>
          <p:nvSpPr>
            <p:cNvPr id="1030" name="Oval 1029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2" name="Freeform 1031"/>
          <p:cNvSpPr/>
          <p:nvPr/>
        </p:nvSpPr>
        <p:spPr>
          <a:xfrm flipH="1">
            <a:off x="2637632" y="784434"/>
            <a:ext cx="122270" cy="524885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1032"/>
          <p:cNvSpPr/>
          <p:nvPr/>
        </p:nvSpPr>
        <p:spPr>
          <a:xfrm flipH="1">
            <a:off x="2526109" y="814498"/>
            <a:ext cx="79722" cy="496064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 1033"/>
          <p:cNvSpPr/>
          <p:nvPr/>
        </p:nvSpPr>
        <p:spPr>
          <a:xfrm flipH="1">
            <a:off x="2365052" y="799466"/>
            <a:ext cx="146030" cy="481031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 1034"/>
          <p:cNvSpPr/>
          <p:nvPr/>
        </p:nvSpPr>
        <p:spPr>
          <a:xfrm flipH="1">
            <a:off x="2286747" y="799466"/>
            <a:ext cx="96105" cy="481031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6" name="Group 1035"/>
          <p:cNvGrpSpPr/>
          <p:nvPr/>
        </p:nvGrpSpPr>
        <p:grpSpPr>
          <a:xfrm rot="10626637" flipH="1">
            <a:off x="2349420" y="1739165"/>
            <a:ext cx="385457" cy="140176"/>
            <a:chOff x="7734164" y="5421810"/>
            <a:chExt cx="381547" cy="152400"/>
          </a:xfrm>
        </p:grpSpPr>
        <p:sp>
          <p:nvSpPr>
            <p:cNvPr id="1037" name="Oval 1036"/>
            <p:cNvSpPr/>
            <p:nvPr/>
          </p:nvSpPr>
          <p:spPr>
            <a:xfrm>
              <a:off x="7963311" y="5421810"/>
              <a:ext cx="152400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/>
            <p:cNvSpPr/>
            <p:nvPr/>
          </p:nvSpPr>
          <p:spPr>
            <a:xfrm flipH="1">
              <a:off x="7734164" y="5421810"/>
              <a:ext cx="161544" cy="152400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Freeform 1038"/>
          <p:cNvSpPr/>
          <p:nvPr/>
        </p:nvSpPr>
        <p:spPr>
          <a:xfrm rot="10626637" flipH="1">
            <a:off x="2252528" y="1268151"/>
            <a:ext cx="122270" cy="506333"/>
          </a:xfrm>
          <a:custGeom>
            <a:avLst/>
            <a:gdLst>
              <a:gd name="connsiteX0" fmla="*/ 105212 w 121030"/>
              <a:gd name="connsiteY0" fmla="*/ 0 h 550489"/>
              <a:gd name="connsiteX1" fmla="*/ 26384 w 121030"/>
              <a:gd name="connsiteY1" fmla="*/ 189186 h 550489"/>
              <a:gd name="connsiteX2" fmla="*/ 120977 w 121030"/>
              <a:gd name="connsiteY2" fmla="*/ 299545 h 550489"/>
              <a:gd name="connsiteX3" fmla="*/ 10619 w 121030"/>
              <a:gd name="connsiteY3" fmla="*/ 536028 h 550489"/>
              <a:gd name="connsiteX4" fmla="*/ 10619 w 121030"/>
              <a:gd name="connsiteY4" fmla="*/ 504497 h 5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0" h="550489">
                <a:moveTo>
                  <a:pt x="105212" y="0"/>
                </a:moveTo>
                <a:cubicBezTo>
                  <a:pt x="64484" y="69631"/>
                  <a:pt x="23756" y="139262"/>
                  <a:pt x="26384" y="189186"/>
                </a:cubicBezTo>
                <a:cubicBezTo>
                  <a:pt x="29011" y="239110"/>
                  <a:pt x="123605" y="241738"/>
                  <a:pt x="120977" y="299545"/>
                </a:cubicBezTo>
                <a:cubicBezTo>
                  <a:pt x="118350" y="357352"/>
                  <a:pt x="29012" y="501869"/>
                  <a:pt x="10619" y="536028"/>
                </a:cubicBezTo>
                <a:cubicBezTo>
                  <a:pt x="-7774" y="570187"/>
                  <a:pt x="1422" y="537342"/>
                  <a:pt x="10619" y="504497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 1039"/>
          <p:cNvSpPr/>
          <p:nvPr/>
        </p:nvSpPr>
        <p:spPr>
          <a:xfrm rot="10626637" flipH="1">
            <a:off x="2405670" y="1260277"/>
            <a:ext cx="79722" cy="478531"/>
          </a:xfrm>
          <a:custGeom>
            <a:avLst/>
            <a:gdLst>
              <a:gd name="connsiteX0" fmla="*/ 0 w 78913"/>
              <a:gd name="connsiteY0" fmla="*/ 0 h 520262"/>
              <a:gd name="connsiteX1" fmla="*/ 78827 w 78913"/>
              <a:gd name="connsiteY1" fmla="*/ 126124 h 520262"/>
              <a:gd name="connsiteX2" fmla="*/ 15765 w 78913"/>
              <a:gd name="connsiteY2" fmla="*/ 236483 h 520262"/>
              <a:gd name="connsiteX3" fmla="*/ 31531 w 78913"/>
              <a:gd name="connsiteY3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13" h="520262">
                <a:moveTo>
                  <a:pt x="0" y="0"/>
                </a:moveTo>
                <a:cubicBezTo>
                  <a:pt x="38100" y="43355"/>
                  <a:pt x="76200" y="86710"/>
                  <a:pt x="78827" y="126124"/>
                </a:cubicBezTo>
                <a:cubicBezTo>
                  <a:pt x="81455" y="165538"/>
                  <a:pt x="23648" y="170794"/>
                  <a:pt x="15765" y="236483"/>
                </a:cubicBezTo>
                <a:cubicBezTo>
                  <a:pt x="7882" y="302172"/>
                  <a:pt x="19706" y="411217"/>
                  <a:pt x="31531" y="520262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 1040"/>
          <p:cNvSpPr/>
          <p:nvPr/>
        </p:nvSpPr>
        <p:spPr>
          <a:xfrm rot="10626637" flipH="1">
            <a:off x="2501352" y="1282804"/>
            <a:ext cx="146030" cy="464029"/>
          </a:xfrm>
          <a:custGeom>
            <a:avLst/>
            <a:gdLst>
              <a:gd name="connsiteX0" fmla="*/ 95399 w 144549"/>
              <a:gd name="connsiteY0" fmla="*/ 0 h 504496"/>
              <a:gd name="connsiteX1" fmla="*/ 806 w 144549"/>
              <a:gd name="connsiteY1" fmla="*/ 78827 h 504496"/>
              <a:gd name="connsiteX2" fmla="*/ 142695 w 144549"/>
              <a:gd name="connsiteY2" fmla="*/ 157655 h 504496"/>
              <a:gd name="connsiteX3" fmla="*/ 79633 w 144549"/>
              <a:gd name="connsiteY3" fmla="*/ 220717 h 504496"/>
              <a:gd name="connsiteX4" fmla="*/ 48102 w 144549"/>
              <a:gd name="connsiteY4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49" h="504496">
                <a:moveTo>
                  <a:pt x="95399" y="0"/>
                </a:moveTo>
                <a:cubicBezTo>
                  <a:pt x="44161" y="26275"/>
                  <a:pt x="-7077" y="52551"/>
                  <a:pt x="806" y="78827"/>
                </a:cubicBezTo>
                <a:cubicBezTo>
                  <a:pt x="8689" y="105103"/>
                  <a:pt x="129557" y="134007"/>
                  <a:pt x="142695" y="157655"/>
                </a:cubicBezTo>
                <a:cubicBezTo>
                  <a:pt x="155833" y="181303"/>
                  <a:pt x="95398" y="162910"/>
                  <a:pt x="79633" y="220717"/>
                </a:cubicBezTo>
                <a:cubicBezTo>
                  <a:pt x="63868" y="278524"/>
                  <a:pt x="55985" y="391510"/>
                  <a:pt x="48102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 1041"/>
          <p:cNvSpPr/>
          <p:nvPr/>
        </p:nvSpPr>
        <p:spPr>
          <a:xfrm rot="10626637" flipH="1">
            <a:off x="2629451" y="1277598"/>
            <a:ext cx="96105" cy="464029"/>
          </a:xfrm>
          <a:custGeom>
            <a:avLst/>
            <a:gdLst>
              <a:gd name="connsiteX0" fmla="*/ 31531 w 95130"/>
              <a:gd name="connsiteY0" fmla="*/ 0 h 504496"/>
              <a:gd name="connsiteX1" fmla="*/ 94593 w 95130"/>
              <a:gd name="connsiteY1" fmla="*/ 157655 h 504496"/>
              <a:gd name="connsiteX2" fmla="*/ 0 w 95130"/>
              <a:gd name="connsiteY2" fmla="*/ 299544 h 504496"/>
              <a:gd name="connsiteX3" fmla="*/ 94593 w 95130"/>
              <a:gd name="connsiteY3" fmla="*/ 504496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30" h="504496">
                <a:moveTo>
                  <a:pt x="31531" y="0"/>
                </a:moveTo>
                <a:cubicBezTo>
                  <a:pt x="65689" y="53865"/>
                  <a:pt x="99848" y="107731"/>
                  <a:pt x="94593" y="157655"/>
                </a:cubicBezTo>
                <a:cubicBezTo>
                  <a:pt x="89338" y="207579"/>
                  <a:pt x="0" y="241737"/>
                  <a:pt x="0" y="299544"/>
                </a:cubicBezTo>
                <a:cubicBezTo>
                  <a:pt x="0" y="357351"/>
                  <a:pt x="94593" y="504496"/>
                  <a:pt x="94593" y="504496"/>
                </a:cubicBezTo>
              </a:path>
            </a:pathLst>
          </a:custGeom>
          <a:noFill/>
          <a:ln>
            <a:solidFill>
              <a:srgbClr val="BDD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7" name="Straight Arrow Connector 396"/>
          <p:cNvCxnSpPr/>
          <p:nvPr/>
        </p:nvCxnSpPr>
        <p:spPr>
          <a:xfrm flipH="1">
            <a:off x="3276600" y="3382806"/>
            <a:ext cx="13321" cy="503394"/>
          </a:xfrm>
          <a:prstGeom prst="straightConnector1">
            <a:avLst/>
          </a:prstGeom>
          <a:ln w="7620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Arrow Connector 397"/>
          <p:cNvCxnSpPr/>
          <p:nvPr/>
        </p:nvCxnSpPr>
        <p:spPr>
          <a:xfrm>
            <a:off x="6019800" y="3382806"/>
            <a:ext cx="0" cy="503394"/>
          </a:xfrm>
          <a:prstGeom prst="straightConnector1">
            <a:avLst/>
          </a:prstGeom>
          <a:ln w="7620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/>
          <p:cNvSpPr/>
          <p:nvPr/>
        </p:nvSpPr>
        <p:spPr>
          <a:xfrm rot="11224851">
            <a:off x="2498461" y="5234843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Freeform 400"/>
          <p:cNvSpPr/>
          <p:nvPr/>
        </p:nvSpPr>
        <p:spPr>
          <a:xfrm rot="11224851">
            <a:off x="2573553" y="4911640"/>
            <a:ext cx="231476" cy="375249"/>
          </a:xfrm>
          <a:custGeom>
            <a:avLst/>
            <a:gdLst>
              <a:gd name="connsiteX0" fmla="*/ 103517 w 231476"/>
              <a:gd name="connsiteY0" fmla="*/ 0 h 375249"/>
              <a:gd name="connsiteX1" fmla="*/ 51759 w 231476"/>
              <a:gd name="connsiteY1" fmla="*/ 51758 h 375249"/>
              <a:gd name="connsiteX2" fmla="*/ 120770 w 231476"/>
              <a:gd name="connsiteY2" fmla="*/ 138022 h 375249"/>
              <a:gd name="connsiteX3" fmla="*/ 207034 w 231476"/>
              <a:gd name="connsiteY3" fmla="*/ 215660 h 375249"/>
              <a:gd name="connsiteX4" fmla="*/ 215661 w 231476"/>
              <a:gd name="connsiteY4" fmla="*/ 301924 h 375249"/>
              <a:gd name="connsiteX5" fmla="*/ 112144 w 231476"/>
              <a:gd name="connsiteY5" fmla="*/ 362309 h 375249"/>
              <a:gd name="connsiteX6" fmla="*/ 0 w 231476"/>
              <a:gd name="connsiteY6" fmla="*/ 224287 h 3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76" h="375249">
                <a:moveTo>
                  <a:pt x="103517" y="0"/>
                </a:moveTo>
                <a:cubicBezTo>
                  <a:pt x="76200" y="14377"/>
                  <a:pt x="48884" y="28754"/>
                  <a:pt x="51759" y="51758"/>
                </a:cubicBezTo>
                <a:cubicBezTo>
                  <a:pt x="54635" y="74762"/>
                  <a:pt x="94891" y="110705"/>
                  <a:pt x="120770" y="138022"/>
                </a:cubicBezTo>
                <a:cubicBezTo>
                  <a:pt x="146649" y="165339"/>
                  <a:pt x="191219" y="188343"/>
                  <a:pt x="207034" y="215660"/>
                </a:cubicBezTo>
                <a:cubicBezTo>
                  <a:pt x="222849" y="242977"/>
                  <a:pt x="231476" y="277483"/>
                  <a:pt x="215661" y="301924"/>
                </a:cubicBezTo>
                <a:cubicBezTo>
                  <a:pt x="199846" y="326365"/>
                  <a:pt x="148088" y="375249"/>
                  <a:pt x="112144" y="362309"/>
                </a:cubicBezTo>
                <a:cubicBezTo>
                  <a:pt x="76201" y="349370"/>
                  <a:pt x="38100" y="286828"/>
                  <a:pt x="0" y="22428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Freeform 401"/>
          <p:cNvSpPr/>
          <p:nvPr/>
        </p:nvSpPr>
        <p:spPr>
          <a:xfrm rot="11224851">
            <a:off x="2423192" y="4890273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 rot="10800000">
            <a:off x="2719073" y="5170098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Freeform 403"/>
          <p:cNvSpPr/>
          <p:nvPr/>
        </p:nvSpPr>
        <p:spPr>
          <a:xfrm rot="10800000">
            <a:off x="4191000" y="5486400"/>
            <a:ext cx="231476" cy="375249"/>
          </a:xfrm>
          <a:custGeom>
            <a:avLst/>
            <a:gdLst>
              <a:gd name="connsiteX0" fmla="*/ 103517 w 231476"/>
              <a:gd name="connsiteY0" fmla="*/ 0 h 375249"/>
              <a:gd name="connsiteX1" fmla="*/ 51759 w 231476"/>
              <a:gd name="connsiteY1" fmla="*/ 51758 h 375249"/>
              <a:gd name="connsiteX2" fmla="*/ 120770 w 231476"/>
              <a:gd name="connsiteY2" fmla="*/ 138022 h 375249"/>
              <a:gd name="connsiteX3" fmla="*/ 207034 w 231476"/>
              <a:gd name="connsiteY3" fmla="*/ 215660 h 375249"/>
              <a:gd name="connsiteX4" fmla="*/ 215661 w 231476"/>
              <a:gd name="connsiteY4" fmla="*/ 301924 h 375249"/>
              <a:gd name="connsiteX5" fmla="*/ 112144 w 231476"/>
              <a:gd name="connsiteY5" fmla="*/ 362309 h 375249"/>
              <a:gd name="connsiteX6" fmla="*/ 0 w 231476"/>
              <a:gd name="connsiteY6" fmla="*/ 224287 h 3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76" h="375249">
                <a:moveTo>
                  <a:pt x="103517" y="0"/>
                </a:moveTo>
                <a:cubicBezTo>
                  <a:pt x="76200" y="14377"/>
                  <a:pt x="48884" y="28754"/>
                  <a:pt x="51759" y="51758"/>
                </a:cubicBezTo>
                <a:cubicBezTo>
                  <a:pt x="54635" y="74762"/>
                  <a:pt x="94891" y="110705"/>
                  <a:pt x="120770" y="138022"/>
                </a:cubicBezTo>
                <a:cubicBezTo>
                  <a:pt x="146649" y="165339"/>
                  <a:pt x="191219" y="188343"/>
                  <a:pt x="207034" y="215660"/>
                </a:cubicBezTo>
                <a:cubicBezTo>
                  <a:pt x="222849" y="242977"/>
                  <a:pt x="231476" y="277483"/>
                  <a:pt x="215661" y="301924"/>
                </a:cubicBezTo>
                <a:cubicBezTo>
                  <a:pt x="199846" y="326365"/>
                  <a:pt x="148088" y="375249"/>
                  <a:pt x="112144" y="362309"/>
                </a:cubicBezTo>
                <a:cubicBezTo>
                  <a:pt x="76201" y="349370"/>
                  <a:pt x="38100" y="286828"/>
                  <a:pt x="0" y="22428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Freeform 404"/>
          <p:cNvSpPr/>
          <p:nvPr/>
        </p:nvSpPr>
        <p:spPr>
          <a:xfrm rot="10800000">
            <a:off x="2611243" y="4800600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2743200" y="47244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Freeform 407"/>
          <p:cNvSpPr/>
          <p:nvPr/>
        </p:nvSpPr>
        <p:spPr>
          <a:xfrm>
            <a:off x="5029200" y="5715000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/>
          <p:cNvSpPr/>
          <p:nvPr/>
        </p:nvSpPr>
        <p:spPr>
          <a:xfrm>
            <a:off x="4002972" y="4495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Freeform 409"/>
          <p:cNvSpPr/>
          <p:nvPr/>
        </p:nvSpPr>
        <p:spPr>
          <a:xfrm>
            <a:off x="3906643" y="4629509"/>
            <a:ext cx="138023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Freeform 410"/>
          <p:cNvSpPr/>
          <p:nvPr/>
        </p:nvSpPr>
        <p:spPr>
          <a:xfrm>
            <a:off x="4063357" y="4646762"/>
            <a:ext cx="13083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/>
          <p:cNvSpPr/>
          <p:nvPr/>
        </p:nvSpPr>
        <p:spPr>
          <a:xfrm>
            <a:off x="2402772" y="4495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Freeform 412"/>
          <p:cNvSpPr/>
          <p:nvPr/>
        </p:nvSpPr>
        <p:spPr>
          <a:xfrm>
            <a:off x="2314886" y="4629509"/>
            <a:ext cx="138023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Freeform 413"/>
          <p:cNvSpPr/>
          <p:nvPr/>
        </p:nvSpPr>
        <p:spPr>
          <a:xfrm>
            <a:off x="2471600" y="4646762"/>
            <a:ext cx="13083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/>
          <p:cNvSpPr/>
          <p:nvPr/>
        </p:nvSpPr>
        <p:spPr>
          <a:xfrm>
            <a:off x="2631372" y="45720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Freeform 415"/>
          <p:cNvSpPr/>
          <p:nvPr/>
        </p:nvSpPr>
        <p:spPr>
          <a:xfrm>
            <a:off x="2543486" y="4705709"/>
            <a:ext cx="138023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Freeform 416"/>
          <p:cNvSpPr/>
          <p:nvPr/>
        </p:nvSpPr>
        <p:spPr>
          <a:xfrm>
            <a:off x="2691757" y="4722962"/>
            <a:ext cx="13083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/>
          <p:cNvSpPr/>
          <p:nvPr/>
        </p:nvSpPr>
        <p:spPr>
          <a:xfrm>
            <a:off x="1620643" y="4495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Freeform 418"/>
          <p:cNvSpPr/>
          <p:nvPr/>
        </p:nvSpPr>
        <p:spPr>
          <a:xfrm>
            <a:off x="1526692" y="4619625"/>
            <a:ext cx="150019" cy="373857"/>
          </a:xfrm>
          <a:custGeom>
            <a:avLst/>
            <a:gdLst>
              <a:gd name="connsiteX0" fmla="*/ 121444 w 150019"/>
              <a:gd name="connsiteY0" fmla="*/ 0 h 373857"/>
              <a:gd name="connsiteX1" fmla="*/ 50007 w 150019"/>
              <a:gd name="connsiteY1" fmla="*/ 100013 h 373857"/>
              <a:gd name="connsiteX2" fmla="*/ 150019 w 150019"/>
              <a:gd name="connsiteY2" fmla="*/ 200025 h 373857"/>
              <a:gd name="connsiteX3" fmla="*/ 50007 w 150019"/>
              <a:gd name="connsiteY3" fmla="*/ 257175 h 373857"/>
              <a:gd name="connsiteX4" fmla="*/ 7144 w 150019"/>
              <a:gd name="connsiteY4" fmla="*/ 357188 h 373857"/>
              <a:gd name="connsiteX5" fmla="*/ 92869 w 150019"/>
              <a:gd name="connsiteY5" fmla="*/ 357188 h 3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19" h="373857">
                <a:moveTo>
                  <a:pt x="121444" y="0"/>
                </a:moveTo>
                <a:cubicBezTo>
                  <a:pt x="83344" y="33338"/>
                  <a:pt x="45245" y="66676"/>
                  <a:pt x="50007" y="100013"/>
                </a:cubicBezTo>
                <a:cubicBezTo>
                  <a:pt x="54769" y="133350"/>
                  <a:pt x="150019" y="173831"/>
                  <a:pt x="150019" y="200025"/>
                </a:cubicBezTo>
                <a:cubicBezTo>
                  <a:pt x="150019" y="226219"/>
                  <a:pt x="73819" y="230981"/>
                  <a:pt x="50007" y="257175"/>
                </a:cubicBezTo>
                <a:cubicBezTo>
                  <a:pt x="26195" y="283369"/>
                  <a:pt x="0" y="340519"/>
                  <a:pt x="7144" y="357188"/>
                </a:cubicBezTo>
                <a:cubicBezTo>
                  <a:pt x="14288" y="373857"/>
                  <a:pt x="53578" y="365522"/>
                  <a:pt x="92869" y="357188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Freeform 419"/>
          <p:cNvSpPr/>
          <p:nvPr/>
        </p:nvSpPr>
        <p:spPr>
          <a:xfrm>
            <a:off x="1676532" y="4648200"/>
            <a:ext cx="149523" cy="343619"/>
          </a:xfrm>
          <a:custGeom>
            <a:avLst/>
            <a:gdLst>
              <a:gd name="connsiteX0" fmla="*/ 46007 w 149523"/>
              <a:gd name="connsiteY0" fmla="*/ 0 h 343619"/>
              <a:gd name="connsiteX1" fmla="*/ 37380 w 149523"/>
              <a:gd name="connsiteY1" fmla="*/ 77638 h 343619"/>
              <a:gd name="connsiteX2" fmla="*/ 97765 w 149523"/>
              <a:gd name="connsiteY2" fmla="*/ 138023 h 343619"/>
              <a:gd name="connsiteX3" fmla="*/ 140897 w 149523"/>
              <a:gd name="connsiteY3" fmla="*/ 198408 h 343619"/>
              <a:gd name="connsiteX4" fmla="*/ 46007 w 149523"/>
              <a:gd name="connsiteY4" fmla="*/ 258792 h 343619"/>
              <a:gd name="connsiteX5" fmla="*/ 2875 w 149523"/>
              <a:gd name="connsiteY5" fmla="*/ 284672 h 343619"/>
              <a:gd name="connsiteX6" fmla="*/ 28754 w 149523"/>
              <a:gd name="connsiteY6" fmla="*/ 336430 h 343619"/>
              <a:gd name="connsiteX7" fmla="*/ 97765 w 149523"/>
              <a:gd name="connsiteY7" fmla="*/ 327804 h 34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523" h="343619">
                <a:moveTo>
                  <a:pt x="46007" y="0"/>
                </a:moveTo>
                <a:cubicBezTo>
                  <a:pt x="37380" y="27317"/>
                  <a:pt x="28754" y="54634"/>
                  <a:pt x="37380" y="77638"/>
                </a:cubicBezTo>
                <a:cubicBezTo>
                  <a:pt x="46006" y="100642"/>
                  <a:pt x="80512" y="117895"/>
                  <a:pt x="97765" y="138023"/>
                </a:cubicBezTo>
                <a:cubicBezTo>
                  <a:pt x="115018" y="158151"/>
                  <a:pt x="149523" y="178280"/>
                  <a:pt x="140897" y="198408"/>
                </a:cubicBezTo>
                <a:cubicBezTo>
                  <a:pt x="132271" y="218536"/>
                  <a:pt x="69011" y="244415"/>
                  <a:pt x="46007" y="258792"/>
                </a:cubicBezTo>
                <a:cubicBezTo>
                  <a:pt x="23003" y="273169"/>
                  <a:pt x="5750" y="271732"/>
                  <a:pt x="2875" y="284672"/>
                </a:cubicBezTo>
                <a:cubicBezTo>
                  <a:pt x="0" y="297612"/>
                  <a:pt x="12939" y="329241"/>
                  <a:pt x="28754" y="336430"/>
                </a:cubicBezTo>
                <a:cubicBezTo>
                  <a:pt x="44569" y="343619"/>
                  <a:pt x="71167" y="335711"/>
                  <a:pt x="97765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/>
          <p:cNvSpPr/>
          <p:nvPr/>
        </p:nvSpPr>
        <p:spPr>
          <a:xfrm>
            <a:off x="1773043" y="4495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Freeform 421"/>
          <p:cNvSpPr/>
          <p:nvPr/>
        </p:nvSpPr>
        <p:spPr>
          <a:xfrm>
            <a:off x="1791550" y="4656826"/>
            <a:ext cx="120770" cy="349371"/>
          </a:xfrm>
          <a:custGeom>
            <a:avLst/>
            <a:gdLst>
              <a:gd name="connsiteX0" fmla="*/ 34506 w 120770"/>
              <a:gd name="connsiteY0" fmla="*/ 0 h 349371"/>
              <a:gd name="connsiteX1" fmla="*/ 0 w 120770"/>
              <a:gd name="connsiteY1" fmla="*/ 77638 h 349371"/>
              <a:gd name="connsiteX2" fmla="*/ 34506 w 120770"/>
              <a:gd name="connsiteY2" fmla="*/ 112144 h 349371"/>
              <a:gd name="connsiteX3" fmla="*/ 120770 w 120770"/>
              <a:gd name="connsiteY3" fmla="*/ 112144 h 349371"/>
              <a:gd name="connsiteX4" fmla="*/ 34506 w 120770"/>
              <a:gd name="connsiteY4" fmla="*/ 215661 h 349371"/>
              <a:gd name="connsiteX5" fmla="*/ 17253 w 120770"/>
              <a:gd name="connsiteY5" fmla="*/ 258793 h 349371"/>
              <a:gd name="connsiteX6" fmla="*/ 51759 w 120770"/>
              <a:gd name="connsiteY6" fmla="*/ 336431 h 349371"/>
              <a:gd name="connsiteX7" fmla="*/ 43132 w 120770"/>
              <a:gd name="connsiteY7" fmla="*/ 336431 h 349371"/>
              <a:gd name="connsiteX8" fmla="*/ 51759 w 120770"/>
              <a:gd name="connsiteY8" fmla="*/ 327804 h 3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770" h="349371">
                <a:moveTo>
                  <a:pt x="34506" y="0"/>
                </a:moveTo>
                <a:cubicBezTo>
                  <a:pt x="17253" y="29473"/>
                  <a:pt x="0" y="58947"/>
                  <a:pt x="0" y="77638"/>
                </a:cubicBezTo>
                <a:cubicBezTo>
                  <a:pt x="0" y="96329"/>
                  <a:pt x="14378" y="106393"/>
                  <a:pt x="34506" y="112144"/>
                </a:cubicBezTo>
                <a:cubicBezTo>
                  <a:pt x="54634" y="117895"/>
                  <a:pt x="120770" y="94891"/>
                  <a:pt x="120770" y="112144"/>
                </a:cubicBezTo>
                <a:cubicBezTo>
                  <a:pt x="120770" y="129397"/>
                  <a:pt x="51759" y="191220"/>
                  <a:pt x="34506" y="215661"/>
                </a:cubicBezTo>
                <a:cubicBezTo>
                  <a:pt x="17253" y="240102"/>
                  <a:pt x="14378" y="238665"/>
                  <a:pt x="17253" y="258793"/>
                </a:cubicBezTo>
                <a:cubicBezTo>
                  <a:pt x="20129" y="278921"/>
                  <a:pt x="47446" y="323491"/>
                  <a:pt x="51759" y="336431"/>
                </a:cubicBezTo>
                <a:cubicBezTo>
                  <a:pt x="56072" y="349371"/>
                  <a:pt x="43132" y="337869"/>
                  <a:pt x="43132" y="336431"/>
                </a:cubicBezTo>
                <a:cubicBezTo>
                  <a:pt x="43132" y="334993"/>
                  <a:pt x="47445" y="331398"/>
                  <a:pt x="51759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Freeform 422"/>
          <p:cNvSpPr/>
          <p:nvPr/>
        </p:nvSpPr>
        <p:spPr>
          <a:xfrm>
            <a:off x="1873685" y="4648200"/>
            <a:ext cx="135147" cy="345057"/>
          </a:xfrm>
          <a:custGeom>
            <a:avLst/>
            <a:gdLst>
              <a:gd name="connsiteX0" fmla="*/ 4313 w 135147"/>
              <a:gd name="connsiteY0" fmla="*/ 0 h 345057"/>
              <a:gd name="connsiteX1" fmla="*/ 125083 w 135147"/>
              <a:gd name="connsiteY1" fmla="*/ 94891 h 345057"/>
              <a:gd name="connsiteX2" fmla="*/ 64698 w 135147"/>
              <a:gd name="connsiteY2" fmla="*/ 181155 h 345057"/>
              <a:gd name="connsiteX3" fmla="*/ 4313 w 135147"/>
              <a:gd name="connsiteY3" fmla="*/ 250166 h 345057"/>
              <a:gd name="connsiteX4" fmla="*/ 38818 w 135147"/>
              <a:gd name="connsiteY4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47" h="345057">
                <a:moveTo>
                  <a:pt x="4313" y="0"/>
                </a:moveTo>
                <a:cubicBezTo>
                  <a:pt x="59666" y="32349"/>
                  <a:pt x="115019" y="64699"/>
                  <a:pt x="125083" y="94891"/>
                </a:cubicBezTo>
                <a:cubicBezTo>
                  <a:pt x="135147" y="125084"/>
                  <a:pt x="84826" y="155276"/>
                  <a:pt x="64698" y="181155"/>
                </a:cubicBezTo>
                <a:cubicBezTo>
                  <a:pt x="44570" y="207034"/>
                  <a:pt x="8626" y="222849"/>
                  <a:pt x="4313" y="250166"/>
                </a:cubicBezTo>
                <a:cubicBezTo>
                  <a:pt x="0" y="277483"/>
                  <a:pt x="19409" y="311270"/>
                  <a:pt x="38818" y="34505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/>
          <p:cNvSpPr/>
          <p:nvPr/>
        </p:nvSpPr>
        <p:spPr>
          <a:xfrm>
            <a:off x="2195738" y="44196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Freeform 424"/>
          <p:cNvSpPr/>
          <p:nvPr/>
        </p:nvSpPr>
        <p:spPr>
          <a:xfrm>
            <a:off x="2154043" y="4577751"/>
            <a:ext cx="231476" cy="375249"/>
          </a:xfrm>
          <a:custGeom>
            <a:avLst/>
            <a:gdLst>
              <a:gd name="connsiteX0" fmla="*/ 103517 w 231476"/>
              <a:gd name="connsiteY0" fmla="*/ 0 h 375249"/>
              <a:gd name="connsiteX1" fmla="*/ 51759 w 231476"/>
              <a:gd name="connsiteY1" fmla="*/ 51758 h 375249"/>
              <a:gd name="connsiteX2" fmla="*/ 120770 w 231476"/>
              <a:gd name="connsiteY2" fmla="*/ 138022 h 375249"/>
              <a:gd name="connsiteX3" fmla="*/ 207034 w 231476"/>
              <a:gd name="connsiteY3" fmla="*/ 215660 h 375249"/>
              <a:gd name="connsiteX4" fmla="*/ 215661 w 231476"/>
              <a:gd name="connsiteY4" fmla="*/ 301924 h 375249"/>
              <a:gd name="connsiteX5" fmla="*/ 112144 w 231476"/>
              <a:gd name="connsiteY5" fmla="*/ 362309 h 375249"/>
              <a:gd name="connsiteX6" fmla="*/ 0 w 231476"/>
              <a:gd name="connsiteY6" fmla="*/ 224287 h 3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76" h="375249">
                <a:moveTo>
                  <a:pt x="103517" y="0"/>
                </a:moveTo>
                <a:cubicBezTo>
                  <a:pt x="76200" y="14377"/>
                  <a:pt x="48884" y="28754"/>
                  <a:pt x="51759" y="51758"/>
                </a:cubicBezTo>
                <a:cubicBezTo>
                  <a:pt x="54635" y="74762"/>
                  <a:pt x="94891" y="110705"/>
                  <a:pt x="120770" y="138022"/>
                </a:cubicBezTo>
                <a:cubicBezTo>
                  <a:pt x="146649" y="165339"/>
                  <a:pt x="191219" y="188343"/>
                  <a:pt x="207034" y="215660"/>
                </a:cubicBezTo>
                <a:cubicBezTo>
                  <a:pt x="222849" y="242977"/>
                  <a:pt x="231476" y="277483"/>
                  <a:pt x="215661" y="301924"/>
                </a:cubicBezTo>
                <a:cubicBezTo>
                  <a:pt x="199846" y="326365"/>
                  <a:pt x="148088" y="375249"/>
                  <a:pt x="112144" y="362309"/>
                </a:cubicBezTo>
                <a:cubicBezTo>
                  <a:pt x="76201" y="349370"/>
                  <a:pt x="38100" y="286828"/>
                  <a:pt x="0" y="22428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Freeform 425"/>
          <p:cNvSpPr/>
          <p:nvPr/>
        </p:nvSpPr>
        <p:spPr>
          <a:xfrm>
            <a:off x="2222872" y="4570562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/>
          <p:cNvSpPr/>
          <p:nvPr/>
        </p:nvSpPr>
        <p:spPr>
          <a:xfrm flipH="1">
            <a:off x="1966591" y="4419600"/>
            <a:ext cx="161544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Freeform 427"/>
          <p:cNvSpPr/>
          <p:nvPr/>
        </p:nvSpPr>
        <p:spPr>
          <a:xfrm flipH="1">
            <a:off x="2092382" y="4553309"/>
            <a:ext cx="146304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Freeform 428"/>
          <p:cNvSpPr/>
          <p:nvPr/>
        </p:nvSpPr>
        <p:spPr>
          <a:xfrm flipH="1">
            <a:off x="1933886" y="4570562"/>
            <a:ext cx="13868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/>
          <p:cNvSpPr/>
          <p:nvPr/>
        </p:nvSpPr>
        <p:spPr>
          <a:xfrm rot="10800000">
            <a:off x="2280249" y="5257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Freeform 430"/>
          <p:cNvSpPr/>
          <p:nvPr/>
        </p:nvSpPr>
        <p:spPr>
          <a:xfrm rot="10800000">
            <a:off x="2385024" y="4912518"/>
            <a:ext cx="150019" cy="373857"/>
          </a:xfrm>
          <a:custGeom>
            <a:avLst/>
            <a:gdLst>
              <a:gd name="connsiteX0" fmla="*/ 121444 w 150019"/>
              <a:gd name="connsiteY0" fmla="*/ 0 h 373857"/>
              <a:gd name="connsiteX1" fmla="*/ 50007 w 150019"/>
              <a:gd name="connsiteY1" fmla="*/ 100013 h 373857"/>
              <a:gd name="connsiteX2" fmla="*/ 150019 w 150019"/>
              <a:gd name="connsiteY2" fmla="*/ 200025 h 373857"/>
              <a:gd name="connsiteX3" fmla="*/ 50007 w 150019"/>
              <a:gd name="connsiteY3" fmla="*/ 257175 h 373857"/>
              <a:gd name="connsiteX4" fmla="*/ 7144 w 150019"/>
              <a:gd name="connsiteY4" fmla="*/ 357188 h 373857"/>
              <a:gd name="connsiteX5" fmla="*/ 92869 w 150019"/>
              <a:gd name="connsiteY5" fmla="*/ 357188 h 3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19" h="373857">
                <a:moveTo>
                  <a:pt x="121444" y="0"/>
                </a:moveTo>
                <a:cubicBezTo>
                  <a:pt x="83344" y="33338"/>
                  <a:pt x="45245" y="66676"/>
                  <a:pt x="50007" y="100013"/>
                </a:cubicBezTo>
                <a:cubicBezTo>
                  <a:pt x="54769" y="133350"/>
                  <a:pt x="150019" y="173831"/>
                  <a:pt x="150019" y="200025"/>
                </a:cubicBezTo>
                <a:cubicBezTo>
                  <a:pt x="150019" y="226219"/>
                  <a:pt x="73819" y="230981"/>
                  <a:pt x="50007" y="257175"/>
                </a:cubicBezTo>
                <a:cubicBezTo>
                  <a:pt x="26195" y="283369"/>
                  <a:pt x="0" y="340519"/>
                  <a:pt x="7144" y="357188"/>
                </a:cubicBezTo>
                <a:cubicBezTo>
                  <a:pt x="14288" y="373857"/>
                  <a:pt x="53578" y="365522"/>
                  <a:pt x="92869" y="357188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Freeform 431"/>
          <p:cNvSpPr/>
          <p:nvPr/>
        </p:nvSpPr>
        <p:spPr>
          <a:xfrm rot="10800000">
            <a:off x="2235680" y="4914181"/>
            <a:ext cx="149523" cy="343619"/>
          </a:xfrm>
          <a:custGeom>
            <a:avLst/>
            <a:gdLst>
              <a:gd name="connsiteX0" fmla="*/ 46007 w 149523"/>
              <a:gd name="connsiteY0" fmla="*/ 0 h 343619"/>
              <a:gd name="connsiteX1" fmla="*/ 37380 w 149523"/>
              <a:gd name="connsiteY1" fmla="*/ 77638 h 343619"/>
              <a:gd name="connsiteX2" fmla="*/ 97765 w 149523"/>
              <a:gd name="connsiteY2" fmla="*/ 138023 h 343619"/>
              <a:gd name="connsiteX3" fmla="*/ 140897 w 149523"/>
              <a:gd name="connsiteY3" fmla="*/ 198408 h 343619"/>
              <a:gd name="connsiteX4" fmla="*/ 46007 w 149523"/>
              <a:gd name="connsiteY4" fmla="*/ 258792 h 343619"/>
              <a:gd name="connsiteX5" fmla="*/ 2875 w 149523"/>
              <a:gd name="connsiteY5" fmla="*/ 284672 h 343619"/>
              <a:gd name="connsiteX6" fmla="*/ 28754 w 149523"/>
              <a:gd name="connsiteY6" fmla="*/ 336430 h 343619"/>
              <a:gd name="connsiteX7" fmla="*/ 97765 w 149523"/>
              <a:gd name="connsiteY7" fmla="*/ 327804 h 34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523" h="343619">
                <a:moveTo>
                  <a:pt x="46007" y="0"/>
                </a:moveTo>
                <a:cubicBezTo>
                  <a:pt x="37380" y="27317"/>
                  <a:pt x="28754" y="54634"/>
                  <a:pt x="37380" y="77638"/>
                </a:cubicBezTo>
                <a:cubicBezTo>
                  <a:pt x="46006" y="100642"/>
                  <a:pt x="80512" y="117895"/>
                  <a:pt x="97765" y="138023"/>
                </a:cubicBezTo>
                <a:cubicBezTo>
                  <a:pt x="115018" y="158151"/>
                  <a:pt x="149523" y="178280"/>
                  <a:pt x="140897" y="198408"/>
                </a:cubicBezTo>
                <a:cubicBezTo>
                  <a:pt x="132271" y="218536"/>
                  <a:pt x="69011" y="244415"/>
                  <a:pt x="46007" y="258792"/>
                </a:cubicBezTo>
                <a:cubicBezTo>
                  <a:pt x="23003" y="273169"/>
                  <a:pt x="5750" y="271732"/>
                  <a:pt x="2875" y="284672"/>
                </a:cubicBezTo>
                <a:cubicBezTo>
                  <a:pt x="0" y="297612"/>
                  <a:pt x="12939" y="329241"/>
                  <a:pt x="28754" y="336430"/>
                </a:cubicBezTo>
                <a:cubicBezTo>
                  <a:pt x="44569" y="343619"/>
                  <a:pt x="71167" y="335711"/>
                  <a:pt x="97765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/>
          <p:cNvSpPr/>
          <p:nvPr/>
        </p:nvSpPr>
        <p:spPr>
          <a:xfrm rot="10800000">
            <a:off x="2127849" y="5257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Freeform 433"/>
          <p:cNvSpPr/>
          <p:nvPr/>
        </p:nvSpPr>
        <p:spPr>
          <a:xfrm rot="10800000">
            <a:off x="2149415" y="4899803"/>
            <a:ext cx="120770" cy="349371"/>
          </a:xfrm>
          <a:custGeom>
            <a:avLst/>
            <a:gdLst>
              <a:gd name="connsiteX0" fmla="*/ 34506 w 120770"/>
              <a:gd name="connsiteY0" fmla="*/ 0 h 349371"/>
              <a:gd name="connsiteX1" fmla="*/ 0 w 120770"/>
              <a:gd name="connsiteY1" fmla="*/ 77638 h 349371"/>
              <a:gd name="connsiteX2" fmla="*/ 34506 w 120770"/>
              <a:gd name="connsiteY2" fmla="*/ 112144 h 349371"/>
              <a:gd name="connsiteX3" fmla="*/ 120770 w 120770"/>
              <a:gd name="connsiteY3" fmla="*/ 112144 h 349371"/>
              <a:gd name="connsiteX4" fmla="*/ 34506 w 120770"/>
              <a:gd name="connsiteY4" fmla="*/ 215661 h 349371"/>
              <a:gd name="connsiteX5" fmla="*/ 17253 w 120770"/>
              <a:gd name="connsiteY5" fmla="*/ 258793 h 349371"/>
              <a:gd name="connsiteX6" fmla="*/ 51759 w 120770"/>
              <a:gd name="connsiteY6" fmla="*/ 336431 h 349371"/>
              <a:gd name="connsiteX7" fmla="*/ 43132 w 120770"/>
              <a:gd name="connsiteY7" fmla="*/ 336431 h 349371"/>
              <a:gd name="connsiteX8" fmla="*/ 51759 w 120770"/>
              <a:gd name="connsiteY8" fmla="*/ 327804 h 3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770" h="349371">
                <a:moveTo>
                  <a:pt x="34506" y="0"/>
                </a:moveTo>
                <a:cubicBezTo>
                  <a:pt x="17253" y="29473"/>
                  <a:pt x="0" y="58947"/>
                  <a:pt x="0" y="77638"/>
                </a:cubicBezTo>
                <a:cubicBezTo>
                  <a:pt x="0" y="96329"/>
                  <a:pt x="14378" y="106393"/>
                  <a:pt x="34506" y="112144"/>
                </a:cubicBezTo>
                <a:cubicBezTo>
                  <a:pt x="54634" y="117895"/>
                  <a:pt x="120770" y="94891"/>
                  <a:pt x="120770" y="112144"/>
                </a:cubicBezTo>
                <a:cubicBezTo>
                  <a:pt x="120770" y="129397"/>
                  <a:pt x="51759" y="191220"/>
                  <a:pt x="34506" y="215661"/>
                </a:cubicBezTo>
                <a:cubicBezTo>
                  <a:pt x="17253" y="240102"/>
                  <a:pt x="14378" y="238665"/>
                  <a:pt x="17253" y="258793"/>
                </a:cubicBezTo>
                <a:cubicBezTo>
                  <a:pt x="20129" y="278921"/>
                  <a:pt x="47446" y="323491"/>
                  <a:pt x="51759" y="336431"/>
                </a:cubicBezTo>
                <a:cubicBezTo>
                  <a:pt x="56072" y="349371"/>
                  <a:pt x="43132" y="337869"/>
                  <a:pt x="43132" y="336431"/>
                </a:cubicBezTo>
                <a:cubicBezTo>
                  <a:pt x="43132" y="334993"/>
                  <a:pt x="47445" y="331398"/>
                  <a:pt x="51759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Freeform 434"/>
          <p:cNvSpPr/>
          <p:nvPr/>
        </p:nvSpPr>
        <p:spPr>
          <a:xfrm rot="10800000">
            <a:off x="2044460" y="4912743"/>
            <a:ext cx="135147" cy="345057"/>
          </a:xfrm>
          <a:custGeom>
            <a:avLst/>
            <a:gdLst>
              <a:gd name="connsiteX0" fmla="*/ 4313 w 135147"/>
              <a:gd name="connsiteY0" fmla="*/ 0 h 345057"/>
              <a:gd name="connsiteX1" fmla="*/ 125083 w 135147"/>
              <a:gd name="connsiteY1" fmla="*/ 94891 h 345057"/>
              <a:gd name="connsiteX2" fmla="*/ 64698 w 135147"/>
              <a:gd name="connsiteY2" fmla="*/ 181155 h 345057"/>
              <a:gd name="connsiteX3" fmla="*/ 4313 w 135147"/>
              <a:gd name="connsiteY3" fmla="*/ 250166 h 345057"/>
              <a:gd name="connsiteX4" fmla="*/ 38818 w 135147"/>
              <a:gd name="connsiteY4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47" h="345057">
                <a:moveTo>
                  <a:pt x="4313" y="0"/>
                </a:moveTo>
                <a:cubicBezTo>
                  <a:pt x="59666" y="32349"/>
                  <a:pt x="115019" y="64699"/>
                  <a:pt x="125083" y="94891"/>
                </a:cubicBezTo>
                <a:cubicBezTo>
                  <a:pt x="135147" y="125084"/>
                  <a:pt x="84826" y="155276"/>
                  <a:pt x="64698" y="181155"/>
                </a:cubicBezTo>
                <a:cubicBezTo>
                  <a:pt x="44570" y="207034"/>
                  <a:pt x="8626" y="222849"/>
                  <a:pt x="4313" y="250166"/>
                </a:cubicBezTo>
                <a:cubicBezTo>
                  <a:pt x="0" y="277483"/>
                  <a:pt x="19409" y="311270"/>
                  <a:pt x="38818" y="34505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 rot="10800000">
            <a:off x="1631830" y="53340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Freeform 436"/>
          <p:cNvSpPr/>
          <p:nvPr/>
        </p:nvSpPr>
        <p:spPr>
          <a:xfrm rot="10800000">
            <a:off x="1676216" y="4968815"/>
            <a:ext cx="231476" cy="375249"/>
          </a:xfrm>
          <a:custGeom>
            <a:avLst/>
            <a:gdLst>
              <a:gd name="connsiteX0" fmla="*/ 103517 w 231476"/>
              <a:gd name="connsiteY0" fmla="*/ 0 h 375249"/>
              <a:gd name="connsiteX1" fmla="*/ 51759 w 231476"/>
              <a:gd name="connsiteY1" fmla="*/ 51758 h 375249"/>
              <a:gd name="connsiteX2" fmla="*/ 120770 w 231476"/>
              <a:gd name="connsiteY2" fmla="*/ 138022 h 375249"/>
              <a:gd name="connsiteX3" fmla="*/ 207034 w 231476"/>
              <a:gd name="connsiteY3" fmla="*/ 215660 h 375249"/>
              <a:gd name="connsiteX4" fmla="*/ 215661 w 231476"/>
              <a:gd name="connsiteY4" fmla="*/ 301924 h 375249"/>
              <a:gd name="connsiteX5" fmla="*/ 112144 w 231476"/>
              <a:gd name="connsiteY5" fmla="*/ 362309 h 375249"/>
              <a:gd name="connsiteX6" fmla="*/ 0 w 231476"/>
              <a:gd name="connsiteY6" fmla="*/ 224287 h 3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76" h="375249">
                <a:moveTo>
                  <a:pt x="103517" y="0"/>
                </a:moveTo>
                <a:cubicBezTo>
                  <a:pt x="76200" y="14377"/>
                  <a:pt x="48884" y="28754"/>
                  <a:pt x="51759" y="51758"/>
                </a:cubicBezTo>
                <a:cubicBezTo>
                  <a:pt x="54635" y="74762"/>
                  <a:pt x="94891" y="110705"/>
                  <a:pt x="120770" y="138022"/>
                </a:cubicBezTo>
                <a:cubicBezTo>
                  <a:pt x="146649" y="165339"/>
                  <a:pt x="191219" y="188343"/>
                  <a:pt x="207034" y="215660"/>
                </a:cubicBezTo>
                <a:cubicBezTo>
                  <a:pt x="222849" y="242977"/>
                  <a:pt x="231476" y="277483"/>
                  <a:pt x="215661" y="301924"/>
                </a:cubicBezTo>
                <a:cubicBezTo>
                  <a:pt x="199846" y="326365"/>
                  <a:pt x="148088" y="375249"/>
                  <a:pt x="112144" y="362309"/>
                </a:cubicBezTo>
                <a:cubicBezTo>
                  <a:pt x="76201" y="349370"/>
                  <a:pt x="38100" y="286828"/>
                  <a:pt x="0" y="22428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Freeform 437"/>
          <p:cNvSpPr/>
          <p:nvPr/>
        </p:nvSpPr>
        <p:spPr>
          <a:xfrm rot="10800000">
            <a:off x="1524000" y="4964502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/>
          <p:cNvSpPr/>
          <p:nvPr/>
        </p:nvSpPr>
        <p:spPr>
          <a:xfrm rot="10800000" flipH="1">
            <a:off x="1925157" y="5334000"/>
            <a:ext cx="161544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Freeform 439"/>
          <p:cNvSpPr/>
          <p:nvPr/>
        </p:nvSpPr>
        <p:spPr>
          <a:xfrm rot="10800000" flipH="1">
            <a:off x="1831492" y="4981755"/>
            <a:ext cx="146304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Freeform 440"/>
          <p:cNvSpPr/>
          <p:nvPr/>
        </p:nvSpPr>
        <p:spPr>
          <a:xfrm rot="10800000" flipH="1">
            <a:off x="1997608" y="4990381"/>
            <a:ext cx="13868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/>
          <p:cNvSpPr/>
          <p:nvPr/>
        </p:nvSpPr>
        <p:spPr>
          <a:xfrm rot="10181535">
            <a:off x="2831805" y="5016794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reeform 442"/>
          <p:cNvSpPr/>
          <p:nvPr/>
        </p:nvSpPr>
        <p:spPr>
          <a:xfrm rot="10181535">
            <a:off x="5659196" y="5808370"/>
            <a:ext cx="214223" cy="247291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Freeform 443"/>
          <p:cNvSpPr/>
          <p:nvPr/>
        </p:nvSpPr>
        <p:spPr>
          <a:xfrm rot="10181535">
            <a:off x="2991186" y="5421593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>
            <a:off x="3276600" y="47244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Freeform 445"/>
          <p:cNvSpPr/>
          <p:nvPr/>
        </p:nvSpPr>
        <p:spPr>
          <a:xfrm rot="10575612">
            <a:off x="3590846" y="5798647"/>
            <a:ext cx="238054" cy="29742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Freeform 446"/>
          <p:cNvSpPr/>
          <p:nvPr/>
        </p:nvSpPr>
        <p:spPr>
          <a:xfrm>
            <a:off x="3886200" y="5486400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/>
          <p:nvPr/>
        </p:nvSpPr>
        <p:spPr>
          <a:xfrm>
            <a:off x="3453757" y="4648200"/>
            <a:ext cx="152400" cy="152400"/>
          </a:xfrm>
          <a:prstGeom prst="ellipse">
            <a:avLst/>
          </a:prstGeom>
          <a:noFill/>
          <a:ln w="25400"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Freeform 448"/>
          <p:cNvSpPr/>
          <p:nvPr/>
        </p:nvSpPr>
        <p:spPr>
          <a:xfrm rot="10575612">
            <a:off x="3310804" y="4731847"/>
            <a:ext cx="238054" cy="29742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Freeform 449"/>
          <p:cNvSpPr/>
          <p:nvPr/>
        </p:nvSpPr>
        <p:spPr>
          <a:xfrm>
            <a:off x="3529957" y="4800600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>
            <a:off x="3744796" y="45720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Freeform 451"/>
          <p:cNvSpPr/>
          <p:nvPr/>
        </p:nvSpPr>
        <p:spPr>
          <a:xfrm rot="10575612">
            <a:off x="3601843" y="4655647"/>
            <a:ext cx="238054" cy="29742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Freeform 452"/>
          <p:cNvSpPr/>
          <p:nvPr/>
        </p:nvSpPr>
        <p:spPr>
          <a:xfrm>
            <a:off x="3820996" y="4724400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 rot="10404751">
            <a:off x="3361038" y="5189839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Freeform 454"/>
          <p:cNvSpPr/>
          <p:nvPr/>
        </p:nvSpPr>
        <p:spPr>
          <a:xfrm rot="20980363">
            <a:off x="3337918" y="4967030"/>
            <a:ext cx="238054" cy="29742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Freeform 455"/>
          <p:cNvSpPr/>
          <p:nvPr/>
        </p:nvSpPr>
        <p:spPr>
          <a:xfrm rot="10404751">
            <a:off x="5346706" y="5417934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 rot="10404751">
            <a:off x="3603995" y="5206158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Freeform 457"/>
          <p:cNvSpPr/>
          <p:nvPr/>
        </p:nvSpPr>
        <p:spPr>
          <a:xfrm rot="20980363">
            <a:off x="3642718" y="4967030"/>
            <a:ext cx="238054" cy="29742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Freeform 458"/>
          <p:cNvSpPr/>
          <p:nvPr/>
        </p:nvSpPr>
        <p:spPr>
          <a:xfrm rot="10404751">
            <a:off x="3510661" y="4985877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/>
          <p:cNvSpPr/>
          <p:nvPr/>
        </p:nvSpPr>
        <p:spPr>
          <a:xfrm rot="10327177">
            <a:off x="3851562" y="5250925"/>
            <a:ext cx="154480" cy="153253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Freeform 460"/>
          <p:cNvSpPr/>
          <p:nvPr/>
        </p:nvSpPr>
        <p:spPr>
          <a:xfrm rot="10327177">
            <a:off x="3929288" y="4884631"/>
            <a:ext cx="139907" cy="373011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Freeform 461"/>
          <p:cNvSpPr/>
          <p:nvPr/>
        </p:nvSpPr>
        <p:spPr>
          <a:xfrm rot="10327177">
            <a:off x="3778593" y="4914626"/>
            <a:ext cx="132620" cy="34698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2"/>
          <p:cNvSpPr/>
          <p:nvPr/>
        </p:nvSpPr>
        <p:spPr>
          <a:xfrm rot="11224851">
            <a:off x="5039255" y="5265585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Freeform 3"/>
          <p:cNvSpPr/>
          <p:nvPr/>
        </p:nvSpPr>
        <p:spPr>
          <a:xfrm rot="11224851">
            <a:off x="5105904" y="4911640"/>
            <a:ext cx="231476" cy="375249"/>
          </a:xfrm>
          <a:custGeom>
            <a:avLst/>
            <a:gdLst>
              <a:gd name="connsiteX0" fmla="*/ 103517 w 231476"/>
              <a:gd name="connsiteY0" fmla="*/ 0 h 375249"/>
              <a:gd name="connsiteX1" fmla="*/ 51759 w 231476"/>
              <a:gd name="connsiteY1" fmla="*/ 51758 h 375249"/>
              <a:gd name="connsiteX2" fmla="*/ 120770 w 231476"/>
              <a:gd name="connsiteY2" fmla="*/ 138022 h 375249"/>
              <a:gd name="connsiteX3" fmla="*/ 207034 w 231476"/>
              <a:gd name="connsiteY3" fmla="*/ 215660 h 375249"/>
              <a:gd name="connsiteX4" fmla="*/ 215661 w 231476"/>
              <a:gd name="connsiteY4" fmla="*/ 301924 h 375249"/>
              <a:gd name="connsiteX5" fmla="*/ 112144 w 231476"/>
              <a:gd name="connsiteY5" fmla="*/ 362309 h 375249"/>
              <a:gd name="connsiteX6" fmla="*/ 0 w 231476"/>
              <a:gd name="connsiteY6" fmla="*/ 224287 h 3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76" h="375249">
                <a:moveTo>
                  <a:pt x="103517" y="0"/>
                </a:moveTo>
                <a:cubicBezTo>
                  <a:pt x="76200" y="14377"/>
                  <a:pt x="48884" y="28754"/>
                  <a:pt x="51759" y="51758"/>
                </a:cubicBezTo>
                <a:cubicBezTo>
                  <a:pt x="54635" y="74762"/>
                  <a:pt x="94891" y="110705"/>
                  <a:pt x="120770" y="138022"/>
                </a:cubicBezTo>
                <a:cubicBezTo>
                  <a:pt x="146649" y="165339"/>
                  <a:pt x="191219" y="188343"/>
                  <a:pt x="207034" y="215660"/>
                </a:cubicBezTo>
                <a:cubicBezTo>
                  <a:pt x="222849" y="242977"/>
                  <a:pt x="231476" y="277483"/>
                  <a:pt x="215661" y="301924"/>
                </a:cubicBezTo>
                <a:cubicBezTo>
                  <a:pt x="199846" y="326365"/>
                  <a:pt x="148088" y="375249"/>
                  <a:pt x="112144" y="362309"/>
                </a:cubicBezTo>
                <a:cubicBezTo>
                  <a:pt x="76201" y="349370"/>
                  <a:pt x="38100" y="286828"/>
                  <a:pt x="0" y="22428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Freeform 4"/>
          <p:cNvSpPr/>
          <p:nvPr/>
        </p:nvSpPr>
        <p:spPr>
          <a:xfrm rot="11224851">
            <a:off x="4963986" y="4858504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6"/>
          <p:cNvSpPr/>
          <p:nvPr/>
        </p:nvSpPr>
        <p:spPr>
          <a:xfrm rot="10800000">
            <a:off x="5259867" y="5170098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Freeform 7"/>
          <p:cNvSpPr/>
          <p:nvPr/>
        </p:nvSpPr>
        <p:spPr>
          <a:xfrm rot="10800000">
            <a:off x="5295810" y="4804913"/>
            <a:ext cx="231476" cy="375249"/>
          </a:xfrm>
          <a:custGeom>
            <a:avLst/>
            <a:gdLst>
              <a:gd name="connsiteX0" fmla="*/ 103517 w 231476"/>
              <a:gd name="connsiteY0" fmla="*/ 0 h 375249"/>
              <a:gd name="connsiteX1" fmla="*/ 51759 w 231476"/>
              <a:gd name="connsiteY1" fmla="*/ 51758 h 375249"/>
              <a:gd name="connsiteX2" fmla="*/ 120770 w 231476"/>
              <a:gd name="connsiteY2" fmla="*/ 138022 h 375249"/>
              <a:gd name="connsiteX3" fmla="*/ 207034 w 231476"/>
              <a:gd name="connsiteY3" fmla="*/ 215660 h 375249"/>
              <a:gd name="connsiteX4" fmla="*/ 215661 w 231476"/>
              <a:gd name="connsiteY4" fmla="*/ 301924 h 375249"/>
              <a:gd name="connsiteX5" fmla="*/ 112144 w 231476"/>
              <a:gd name="connsiteY5" fmla="*/ 362309 h 375249"/>
              <a:gd name="connsiteX6" fmla="*/ 0 w 231476"/>
              <a:gd name="connsiteY6" fmla="*/ 224287 h 3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76" h="375249">
                <a:moveTo>
                  <a:pt x="103517" y="0"/>
                </a:moveTo>
                <a:cubicBezTo>
                  <a:pt x="76200" y="14377"/>
                  <a:pt x="48884" y="28754"/>
                  <a:pt x="51759" y="51758"/>
                </a:cubicBezTo>
                <a:cubicBezTo>
                  <a:pt x="54635" y="74762"/>
                  <a:pt x="94891" y="110705"/>
                  <a:pt x="120770" y="138022"/>
                </a:cubicBezTo>
                <a:cubicBezTo>
                  <a:pt x="146649" y="165339"/>
                  <a:pt x="191219" y="188343"/>
                  <a:pt x="207034" y="215660"/>
                </a:cubicBezTo>
                <a:cubicBezTo>
                  <a:pt x="222849" y="242977"/>
                  <a:pt x="231476" y="277483"/>
                  <a:pt x="215661" y="301924"/>
                </a:cubicBezTo>
                <a:cubicBezTo>
                  <a:pt x="199846" y="326365"/>
                  <a:pt x="148088" y="375249"/>
                  <a:pt x="112144" y="362309"/>
                </a:cubicBezTo>
                <a:cubicBezTo>
                  <a:pt x="76201" y="349370"/>
                  <a:pt x="38100" y="286828"/>
                  <a:pt x="0" y="22428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Freeform 8"/>
          <p:cNvSpPr/>
          <p:nvPr/>
        </p:nvSpPr>
        <p:spPr>
          <a:xfrm rot="10800000">
            <a:off x="5152037" y="4800600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10"/>
          <p:cNvSpPr/>
          <p:nvPr/>
        </p:nvSpPr>
        <p:spPr>
          <a:xfrm>
            <a:off x="5410200" y="46482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Freeform 11"/>
          <p:cNvSpPr/>
          <p:nvPr/>
        </p:nvSpPr>
        <p:spPr>
          <a:xfrm>
            <a:off x="5310188" y="4714336"/>
            <a:ext cx="231476" cy="375249"/>
          </a:xfrm>
          <a:custGeom>
            <a:avLst/>
            <a:gdLst>
              <a:gd name="connsiteX0" fmla="*/ 103517 w 231476"/>
              <a:gd name="connsiteY0" fmla="*/ 0 h 375249"/>
              <a:gd name="connsiteX1" fmla="*/ 51759 w 231476"/>
              <a:gd name="connsiteY1" fmla="*/ 51758 h 375249"/>
              <a:gd name="connsiteX2" fmla="*/ 120770 w 231476"/>
              <a:gd name="connsiteY2" fmla="*/ 138022 h 375249"/>
              <a:gd name="connsiteX3" fmla="*/ 207034 w 231476"/>
              <a:gd name="connsiteY3" fmla="*/ 215660 h 375249"/>
              <a:gd name="connsiteX4" fmla="*/ 215661 w 231476"/>
              <a:gd name="connsiteY4" fmla="*/ 301924 h 375249"/>
              <a:gd name="connsiteX5" fmla="*/ 112144 w 231476"/>
              <a:gd name="connsiteY5" fmla="*/ 362309 h 375249"/>
              <a:gd name="connsiteX6" fmla="*/ 0 w 231476"/>
              <a:gd name="connsiteY6" fmla="*/ 224287 h 3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76" h="375249">
                <a:moveTo>
                  <a:pt x="103517" y="0"/>
                </a:moveTo>
                <a:cubicBezTo>
                  <a:pt x="76200" y="14377"/>
                  <a:pt x="48884" y="28754"/>
                  <a:pt x="51759" y="51758"/>
                </a:cubicBezTo>
                <a:cubicBezTo>
                  <a:pt x="54635" y="74762"/>
                  <a:pt x="94891" y="110705"/>
                  <a:pt x="120770" y="138022"/>
                </a:cubicBezTo>
                <a:cubicBezTo>
                  <a:pt x="146649" y="165339"/>
                  <a:pt x="191219" y="188343"/>
                  <a:pt x="207034" y="215660"/>
                </a:cubicBezTo>
                <a:cubicBezTo>
                  <a:pt x="222849" y="242977"/>
                  <a:pt x="231476" y="277483"/>
                  <a:pt x="215661" y="301924"/>
                </a:cubicBezTo>
                <a:cubicBezTo>
                  <a:pt x="199846" y="326365"/>
                  <a:pt x="148088" y="375249"/>
                  <a:pt x="112144" y="362309"/>
                </a:cubicBezTo>
                <a:cubicBezTo>
                  <a:pt x="76201" y="349370"/>
                  <a:pt x="38100" y="286828"/>
                  <a:pt x="0" y="22428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Freeform 12"/>
          <p:cNvSpPr/>
          <p:nvPr/>
        </p:nvSpPr>
        <p:spPr>
          <a:xfrm>
            <a:off x="6096000" y="5943600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14"/>
          <p:cNvSpPr/>
          <p:nvPr/>
        </p:nvSpPr>
        <p:spPr>
          <a:xfrm>
            <a:off x="6543766" y="4495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Freeform 15"/>
          <p:cNvSpPr/>
          <p:nvPr/>
        </p:nvSpPr>
        <p:spPr>
          <a:xfrm>
            <a:off x="6447437" y="4629509"/>
            <a:ext cx="138023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Freeform 16"/>
          <p:cNvSpPr/>
          <p:nvPr/>
        </p:nvSpPr>
        <p:spPr>
          <a:xfrm>
            <a:off x="6604151" y="4646762"/>
            <a:ext cx="13083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18"/>
          <p:cNvSpPr/>
          <p:nvPr/>
        </p:nvSpPr>
        <p:spPr>
          <a:xfrm>
            <a:off x="4943566" y="4495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Freeform 19"/>
          <p:cNvSpPr/>
          <p:nvPr/>
        </p:nvSpPr>
        <p:spPr>
          <a:xfrm>
            <a:off x="4847237" y="4629509"/>
            <a:ext cx="138023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Freeform 20"/>
          <p:cNvSpPr/>
          <p:nvPr/>
        </p:nvSpPr>
        <p:spPr>
          <a:xfrm>
            <a:off x="5003951" y="4646762"/>
            <a:ext cx="13083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22"/>
          <p:cNvSpPr/>
          <p:nvPr/>
        </p:nvSpPr>
        <p:spPr>
          <a:xfrm>
            <a:off x="5172166" y="45720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Freeform 23"/>
          <p:cNvSpPr/>
          <p:nvPr/>
        </p:nvSpPr>
        <p:spPr>
          <a:xfrm>
            <a:off x="5075837" y="4705709"/>
            <a:ext cx="138023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Freeform 24"/>
          <p:cNvSpPr/>
          <p:nvPr/>
        </p:nvSpPr>
        <p:spPr>
          <a:xfrm>
            <a:off x="5232551" y="4722962"/>
            <a:ext cx="13083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/>
          <p:cNvSpPr/>
          <p:nvPr/>
        </p:nvSpPr>
        <p:spPr>
          <a:xfrm>
            <a:off x="4161437" y="4495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Freeform 481"/>
          <p:cNvSpPr/>
          <p:nvPr/>
        </p:nvSpPr>
        <p:spPr>
          <a:xfrm>
            <a:off x="4059043" y="4619625"/>
            <a:ext cx="150019" cy="373857"/>
          </a:xfrm>
          <a:custGeom>
            <a:avLst/>
            <a:gdLst>
              <a:gd name="connsiteX0" fmla="*/ 121444 w 150019"/>
              <a:gd name="connsiteY0" fmla="*/ 0 h 373857"/>
              <a:gd name="connsiteX1" fmla="*/ 50007 w 150019"/>
              <a:gd name="connsiteY1" fmla="*/ 100013 h 373857"/>
              <a:gd name="connsiteX2" fmla="*/ 150019 w 150019"/>
              <a:gd name="connsiteY2" fmla="*/ 200025 h 373857"/>
              <a:gd name="connsiteX3" fmla="*/ 50007 w 150019"/>
              <a:gd name="connsiteY3" fmla="*/ 257175 h 373857"/>
              <a:gd name="connsiteX4" fmla="*/ 7144 w 150019"/>
              <a:gd name="connsiteY4" fmla="*/ 357188 h 373857"/>
              <a:gd name="connsiteX5" fmla="*/ 92869 w 150019"/>
              <a:gd name="connsiteY5" fmla="*/ 357188 h 3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19" h="373857">
                <a:moveTo>
                  <a:pt x="121444" y="0"/>
                </a:moveTo>
                <a:cubicBezTo>
                  <a:pt x="83344" y="33338"/>
                  <a:pt x="45245" y="66676"/>
                  <a:pt x="50007" y="100013"/>
                </a:cubicBezTo>
                <a:cubicBezTo>
                  <a:pt x="54769" y="133350"/>
                  <a:pt x="150019" y="173831"/>
                  <a:pt x="150019" y="200025"/>
                </a:cubicBezTo>
                <a:cubicBezTo>
                  <a:pt x="150019" y="226219"/>
                  <a:pt x="73819" y="230981"/>
                  <a:pt x="50007" y="257175"/>
                </a:cubicBezTo>
                <a:cubicBezTo>
                  <a:pt x="26195" y="283369"/>
                  <a:pt x="0" y="340519"/>
                  <a:pt x="7144" y="357188"/>
                </a:cubicBezTo>
                <a:cubicBezTo>
                  <a:pt x="14288" y="373857"/>
                  <a:pt x="53578" y="365522"/>
                  <a:pt x="92869" y="357188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 482"/>
          <p:cNvSpPr/>
          <p:nvPr/>
        </p:nvSpPr>
        <p:spPr>
          <a:xfrm>
            <a:off x="4208883" y="4648200"/>
            <a:ext cx="149523" cy="343619"/>
          </a:xfrm>
          <a:custGeom>
            <a:avLst/>
            <a:gdLst>
              <a:gd name="connsiteX0" fmla="*/ 46007 w 149523"/>
              <a:gd name="connsiteY0" fmla="*/ 0 h 343619"/>
              <a:gd name="connsiteX1" fmla="*/ 37380 w 149523"/>
              <a:gd name="connsiteY1" fmla="*/ 77638 h 343619"/>
              <a:gd name="connsiteX2" fmla="*/ 97765 w 149523"/>
              <a:gd name="connsiteY2" fmla="*/ 138023 h 343619"/>
              <a:gd name="connsiteX3" fmla="*/ 140897 w 149523"/>
              <a:gd name="connsiteY3" fmla="*/ 198408 h 343619"/>
              <a:gd name="connsiteX4" fmla="*/ 46007 w 149523"/>
              <a:gd name="connsiteY4" fmla="*/ 258792 h 343619"/>
              <a:gd name="connsiteX5" fmla="*/ 2875 w 149523"/>
              <a:gd name="connsiteY5" fmla="*/ 284672 h 343619"/>
              <a:gd name="connsiteX6" fmla="*/ 28754 w 149523"/>
              <a:gd name="connsiteY6" fmla="*/ 336430 h 343619"/>
              <a:gd name="connsiteX7" fmla="*/ 97765 w 149523"/>
              <a:gd name="connsiteY7" fmla="*/ 327804 h 34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523" h="343619">
                <a:moveTo>
                  <a:pt x="46007" y="0"/>
                </a:moveTo>
                <a:cubicBezTo>
                  <a:pt x="37380" y="27317"/>
                  <a:pt x="28754" y="54634"/>
                  <a:pt x="37380" y="77638"/>
                </a:cubicBezTo>
                <a:cubicBezTo>
                  <a:pt x="46006" y="100642"/>
                  <a:pt x="80512" y="117895"/>
                  <a:pt x="97765" y="138023"/>
                </a:cubicBezTo>
                <a:cubicBezTo>
                  <a:pt x="115018" y="158151"/>
                  <a:pt x="149523" y="178280"/>
                  <a:pt x="140897" y="198408"/>
                </a:cubicBezTo>
                <a:cubicBezTo>
                  <a:pt x="132271" y="218536"/>
                  <a:pt x="69011" y="244415"/>
                  <a:pt x="46007" y="258792"/>
                </a:cubicBezTo>
                <a:cubicBezTo>
                  <a:pt x="23003" y="273169"/>
                  <a:pt x="5750" y="271732"/>
                  <a:pt x="2875" y="284672"/>
                </a:cubicBezTo>
                <a:cubicBezTo>
                  <a:pt x="0" y="297612"/>
                  <a:pt x="12939" y="329241"/>
                  <a:pt x="28754" y="336430"/>
                </a:cubicBezTo>
                <a:cubicBezTo>
                  <a:pt x="44569" y="343619"/>
                  <a:pt x="71167" y="335711"/>
                  <a:pt x="97765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/>
          <p:cNvSpPr/>
          <p:nvPr/>
        </p:nvSpPr>
        <p:spPr>
          <a:xfrm>
            <a:off x="4313837" y="4495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Freeform 484"/>
          <p:cNvSpPr/>
          <p:nvPr/>
        </p:nvSpPr>
        <p:spPr>
          <a:xfrm>
            <a:off x="4323901" y="4656826"/>
            <a:ext cx="120770" cy="349371"/>
          </a:xfrm>
          <a:custGeom>
            <a:avLst/>
            <a:gdLst>
              <a:gd name="connsiteX0" fmla="*/ 34506 w 120770"/>
              <a:gd name="connsiteY0" fmla="*/ 0 h 349371"/>
              <a:gd name="connsiteX1" fmla="*/ 0 w 120770"/>
              <a:gd name="connsiteY1" fmla="*/ 77638 h 349371"/>
              <a:gd name="connsiteX2" fmla="*/ 34506 w 120770"/>
              <a:gd name="connsiteY2" fmla="*/ 112144 h 349371"/>
              <a:gd name="connsiteX3" fmla="*/ 120770 w 120770"/>
              <a:gd name="connsiteY3" fmla="*/ 112144 h 349371"/>
              <a:gd name="connsiteX4" fmla="*/ 34506 w 120770"/>
              <a:gd name="connsiteY4" fmla="*/ 215661 h 349371"/>
              <a:gd name="connsiteX5" fmla="*/ 17253 w 120770"/>
              <a:gd name="connsiteY5" fmla="*/ 258793 h 349371"/>
              <a:gd name="connsiteX6" fmla="*/ 51759 w 120770"/>
              <a:gd name="connsiteY6" fmla="*/ 336431 h 349371"/>
              <a:gd name="connsiteX7" fmla="*/ 43132 w 120770"/>
              <a:gd name="connsiteY7" fmla="*/ 336431 h 349371"/>
              <a:gd name="connsiteX8" fmla="*/ 51759 w 120770"/>
              <a:gd name="connsiteY8" fmla="*/ 327804 h 3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770" h="349371">
                <a:moveTo>
                  <a:pt x="34506" y="0"/>
                </a:moveTo>
                <a:cubicBezTo>
                  <a:pt x="17253" y="29473"/>
                  <a:pt x="0" y="58947"/>
                  <a:pt x="0" y="77638"/>
                </a:cubicBezTo>
                <a:cubicBezTo>
                  <a:pt x="0" y="96329"/>
                  <a:pt x="14378" y="106393"/>
                  <a:pt x="34506" y="112144"/>
                </a:cubicBezTo>
                <a:cubicBezTo>
                  <a:pt x="54634" y="117895"/>
                  <a:pt x="120770" y="94891"/>
                  <a:pt x="120770" y="112144"/>
                </a:cubicBezTo>
                <a:cubicBezTo>
                  <a:pt x="120770" y="129397"/>
                  <a:pt x="51759" y="191220"/>
                  <a:pt x="34506" y="215661"/>
                </a:cubicBezTo>
                <a:cubicBezTo>
                  <a:pt x="17253" y="240102"/>
                  <a:pt x="14378" y="238665"/>
                  <a:pt x="17253" y="258793"/>
                </a:cubicBezTo>
                <a:cubicBezTo>
                  <a:pt x="20129" y="278921"/>
                  <a:pt x="47446" y="323491"/>
                  <a:pt x="51759" y="336431"/>
                </a:cubicBezTo>
                <a:cubicBezTo>
                  <a:pt x="56072" y="349371"/>
                  <a:pt x="43132" y="337869"/>
                  <a:pt x="43132" y="336431"/>
                </a:cubicBezTo>
                <a:cubicBezTo>
                  <a:pt x="43132" y="334993"/>
                  <a:pt x="47445" y="331398"/>
                  <a:pt x="51759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Freeform 485"/>
          <p:cNvSpPr/>
          <p:nvPr/>
        </p:nvSpPr>
        <p:spPr>
          <a:xfrm>
            <a:off x="4414479" y="4648200"/>
            <a:ext cx="135147" cy="345057"/>
          </a:xfrm>
          <a:custGeom>
            <a:avLst/>
            <a:gdLst>
              <a:gd name="connsiteX0" fmla="*/ 4313 w 135147"/>
              <a:gd name="connsiteY0" fmla="*/ 0 h 345057"/>
              <a:gd name="connsiteX1" fmla="*/ 125083 w 135147"/>
              <a:gd name="connsiteY1" fmla="*/ 94891 h 345057"/>
              <a:gd name="connsiteX2" fmla="*/ 64698 w 135147"/>
              <a:gd name="connsiteY2" fmla="*/ 181155 h 345057"/>
              <a:gd name="connsiteX3" fmla="*/ 4313 w 135147"/>
              <a:gd name="connsiteY3" fmla="*/ 250166 h 345057"/>
              <a:gd name="connsiteX4" fmla="*/ 38818 w 135147"/>
              <a:gd name="connsiteY4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47" h="345057">
                <a:moveTo>
                  <a:pt x="4313" y="0"/>
                </a:moveTo>
                <a:cubicBezTo>
                  <a:pt x="59666" y="32349"/>
                  <a:pt x="115019" y="64699"/>
                  <a:pt x="125083" y="94891"/>
                </a:cubicBezTo>
                <a:cubicBezTo>
                  <a:pt x="135147" y="125084"/>
                  <a:pt x="84826" y="155276"/>
                  <a:pt x="64698" y="181155"/>
                </a:cubicBezTo>
                <a:cubicBezTo>
                  <a:pt x="44570" y="207034"/>
                  <a:pt x="8626" y="222849"/>
                  <a:pt x="4313" y="250166"/>
                </a:cubicBezTo>
                <a:cubicBezTo>
                  <a:pt x="0" y="277483"/>
                  <a:pt x="19409" y="311270"/>
                  <a:pt x="38818" y="34505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/>
          <p:cNvSpPr/>
          <p:nvPr/>
        </p:nvSpPr>
        <p:spPr>
          <a:xfrm>
            <a:off x="4736532" y="44196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Freeform 487"/>
          <p:cNvSpPr/>
          <p:nvPr/>
        </p:nvSpPr>
        <p:spPr>
          <a:xfrm>
            <a:off x="4694837" y="4577751"/>
            <a:ext cx="231476" cy="375249"/>
          </a:xfrm>
          <a:custGeom>
            <a:avLst/>
            <a:gdLst>
              <a:gd name="connsiteX0" fmla="*/ 103517 w 231476"/>
              <a:gd name="connsiteY0" fmla="*/ 0 h 375249"/>
              <a:gd name="connsiteX1" fmla="*/ 51759 w 231476"/>
              <a:gd name="connsiteY1" fmla="*/ 51758 h 375249"/>
              <a:gd name="connsiteX2" fmla="*/ 120770 w 231476"/>
              <a:gd name="connsiteY2" fmla="*/ 138022 h 375249"/>
              <a:gd name="connsiteX3" fmla="*/ 207034 w 231476"/>
              <a:gd name="connsiteY3" fmla="*/ 215660 h 375249"/>
              <a:gd name="connsiteX4" fmla="*/ 215661 w 231476"/>
              <a:gd name="connsiteY4" fmla="*/ 301924 h 375249"/>
              <a:gd name="connsiteX5" fmla="*/ 112144 w 231476"/>
              <a:gd name="connsiteY5" fmla="*/ 362309 h 375249"/>
              <a:gd name="connsiteX6" fmla="*/ 0 w 231476"/>
              <a:gd name="connsiteY6" fmla="*/ 224287 h 3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76" h="375249">
                <a:moveTo>
                  <a:pt x="103517" y="0"/>
                </a:moveTo>
                <a:cubicBezTo>
                  <a:pt x="76200" y="14377"/>
                  <a:pt x="48884" y="28754"/>
                  <a:pt x="51759" y="51758"/>
                </a:cubicBezTo>
                <a:cubicBezTo>
                  <a:pt x="54635" y="74762"/>
                  <a:pt x="94891" y="110705"/>
                  <a:pt x="120770" y="138022"/>
                </a:cubicBezTo>
                <a:cubicBezTo>
                  <a:pt x="146649" y="165339"/>
                  <a:pt x="191219" y="188343"/>
                  <a:pt x="207034" y="215660"/>
                </a:cubicBezTo>
                <a:cubicBezTo>
                  <a:pt x="222849" y="242977"/>
                  <a:pt x="231476" y="277483"/>
                  <a:pt x="215661" y="301924"/>
                </a:cubicBezTo>
                <a:cubicBezTo>
                  <a:pt x="199846" y="326365"/>
                  <a:pt x="148088" y="375249"/>
                  <a:pt x="112144" y="362309"/>
                </a:cubicBezTo>
                <a:cubicBezTo>
                  <a:pt x="76201" y="349370"/>
                  <a:pt x="38100" y="286828"/>
                  <a:pt x="0" y="22428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Freeform 488"/>
          <p:cNvSpPr/>
          <p:nvPr/>
        </p:nvSpPr>
        <p:spPr>
          <a:xfrm>
            <a:off x="4755223" y="4570562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/>
          <p:cNvSpPr/>
          <p:nvPr/>
        </p:nvSpPr>
        <p:spPr>
          <a:xfrm flipH="1">
            <a:off x="4507385" y="4419600"/>
            <a:ext cx="161544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Freeform 490"/>
          <p:cNvSpPr/>
          <p:nvPr/>
        </p:nvSpPr>
        <p:spPr>
          <a:xfrm flipH="1">
            <a:off x="4624733" y="4553309"/>
            <a:ext cx="146304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Freeform 491"/>
          <p:cNvSpPr/>
          <p:nvPr/>
        </p:nvSpPr>
        <p:spPr>
          <a:xfrm flipH="1">
            <a:off x="4466237" y="4570562"/>
            <a:ext cx="13868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/>
          <p:cNvSpPr/>
          <p:nvPr/>
        </p:nvSpPr>
        <p:spPr>
          <a:xfrm rot="10800000">
            <a:off x="4821043" y="5257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Freeform 493"/>
          <p:cNvSpPr/>
          <p:nvPr/>
        </p:nvSpPr>
        <p:spPr>
          <a:xfrm rot="10800000">
            <a:off x="4925818" y="4912518"/>
            <a:ext cx="150019" cy="373857"/>
          </a:xfrm>
          <a:custGeom>
            <a:avLst/>
            <a:gdLst>
              <a:gd name="connsiteX0" fmla="*/ 121444 w 150019"/>
              <a:gd name="connsiteY0" fmla="*/ 0 h 373857"/>
              <a:gd name="connsiteX1" fmla="*/ 50007 w 150019"/>
              <a:gd name="connsiteY1" fmla="*/ 100013 h 373857"/>
              <a:gd name="connsiteX2" fmla="*/ 150019 w 150019"/>
              <a:gd name="connsiteY2" fmla="*/ 200025 h 373857"/>
              <a:gd name="connsiteX3" fmla="*/ 50007 w 150019"/>
              <a:gd name="connsiteY3" fmla="*/ 257175 h 373857"/>
              <a:gd name="connsiteX4" fmla="*/ 7144 w 150019"/>
              <a:gd name="connsiteY4" fmla="*/ 357188 h 373857"/>
              <a:gd name="connsiteX5" fmla="*/ 92869 w 150019"/>
              <a:gd name="connsiteY5" fmla="*/ 357188 h 3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19" h="373857">
                <a:moveTo>
                  <a:pt x="121444" y="0"/>
                </a:moveTo>
                <a:cubicBezTo>
                  <a:pt x="83344" y="33338"/>
                  <a:pt x="45245" y="66676"/>
                  <a:pt x="50007" y="100013"/>
                </a:cubicBezTo>
                <a:cubicBezTo>
                  <a:pt x="54769" y="133350"/>
                  <a:pt x="150019" y="173831"/>
                  <a:pt x="150019" y="200025"/>
                </a:cubicBezTo>
                <a:cubicBezTo>
                  <a:pt x="150019" y="226219"/>
                  <a:pt x="73819" y="230981"/>
                  <a:pt x="50007" y="257175"/>
                </a:cubicBezTo>
                <a:cubicBezTo>
                  <a:pt x="26195" y="283369"/>
                  <a:pt x="0" y="340519"/>
                  <a:pt x="7144" y="357188"/>
                </a:cubicBezTo>
                <a:cubicBezTo>
                  <a:pt x="14288" y="373857"/>
                  <a:pt x="53578" y="365522"/>
                  <a:pt x="92869" y="357188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Freeform 73"/>
          <p:cNvSpPr/>
          <p:nvPr/>
        </p:nvSpPr>
        <p:spPr>
          <a:xfrm rot="10800000">
            <a:off x="4776474" y="4914181"/>
            <a:ext cx="149523" cy="343619"/>
          </a:xfrm>
          <a:custGeom>
            <a:avLst/>
            <a:gdLst>
              <a:gd name="connsiteX0" fmla="*/ 46007 w 149523"/>
              <a:gd name="connsiteY0" fmla="*/ 0 h 343619"/>
              <a:gd name="connsiteX1" fmla="*/ 37380 w 149523"/>
              <a:gd name="connsiteY1" fmla="*/ 77638 h 343619"/>
              <a:gd name="connsiteX2" fmla="*/ 97765 w 149523"/>
              <a:gd name="connsiteY2" fmla="*/ 138023 h 343619"/>
              <a:gd name="connsiteX3" fmla="*/ 140897 w 149523"/>
              <a:gd name="connsiteY3" fmla="*/ 198408 h 343619"/>
              <a:gd name="connsiteX4" fmla="*/ 46007 w 149523"/>
              <a:gd name="connsiteY4" fmla="*/ 258792 h 343619"/>
              <a:gd name="connsiteX5" fmla="*/ 2875 w 149523"/>
              <a:gd name="connsiteY5" fmla="*/ 284672 h 343619"/>
              <a:gd name="connsiteX6" fmla="*/ 28754 w 149523"/>
              <a:gd name="connsiteY6" fmla="*/ 336430 h 343619"/>
              <a:gd name="connsiteX7" fmla="*/ 97765 w 149523"/>
              <a:gd name="connsiteY7" fmla="*/ 327804 h 34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523" h="343619">
                <a:moveTo>
                  <a:pt x="46007" y="0"/>
                </a:moveTo>
                <a:cubicBezTo>
                  <a:pt x="37380" y="27317"/>
                  <a:pt x="28754" y="54634"/>
                  <a:pt x="37380" y="77638"/>
                </a:cubicBezTo>
                <a:cubicBezTo>
                  <a:pt x="46006" y="100642"/>
                  <a:pt x="80512" y="117895"/>
                  <a:pt x="97765" y="138023"/>
                </a:cubicBezTo>
                <a:cubicBezTo>
                  <a:pt x="115018" y="158151"/>
                  <a:pt x="149523" y="178280"/>
                  <a:pt x="140897" y="198408"/>
                </a:cubicBezTo>
                <a:cubicBezTo>
                  <a:pt x="132271" y="218536"/>
                  <a:pt x="69011" y="244415"/>
                  <a:pt x="46007" y="258792"/>
                </a:cubicBezTo>
                <a:cubicBezTo>
                  <a:pt x="23003" y="273169"/>
                  <a:pt x="5750" y="271732"/>
                  <a:pt x="2875" y="284672"/>
                </a:cubicBezTo>
                <a:cubicBezTo>
                  <a:pt x="0" y="297612"/>
                  <a:pt x="12939" y="329241"/>
                  <a:pt x="28754" y="336430"/>
                </a:cubicBezTo>
                <a:cubicBezTo>
                  <a:pt x="44569" y="343619"/>
                  <a:pt x="71167" y="335711"/>
                  <a:pt x="97765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74"/>
          <p:cNvSpPr/>
          <p:nvPr/>
        </p:nvSpPr>
        <p:spPr>
          <a:xfrm rot="10800000">
            <a:off x="4668643" y="5257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Freeform 75"/>
          <p:cNvSpPr/>
          <p:nvPr/>
        </p:nvSpPr>
        <p:spPr>
          <a:xfrm rot="10800000">
            <a:off x="4690209" y="4899803"/>
            <a:ext cx="120770" cy="349371"/>
          </a:xfrm>
          <a:custGeom>
            <a:avLst/>
            <a:gdLst>
              <a:gd name="connsiteX0" fmla="*/ 34506 w 120770"/>
              <a:gd name="connsiteY0" fmla="*/ 0 h 349371"/>
              <a:gd name="connsiteX1" fmla="*/ 0 w 120770"/>
              <a:gd name="connsiteY1" fmla="*/ 77638 h 349371"/>
              <a:gd name="connsiteX2" fmla="*/ 34506 w 120770"/>
              <a:gd name="connsiteY2" fmla="*/ 112144 h 349371"/>
              <a:gd name="connsiteX3" fmla="*/ 120770 w 120770"/>
              <a:gd name="connsiteY3" fmla="*/ 112144 h 349371"/>
              <a:gd name="connsiteX4" fmla="*/ 34506 w 120770"/>
              <a:gd name="connsiteY4" fmla="*/ 215661 h 349371"/>
              <a:gd name="connsiteX5" fmla="*/ 17253 w 120770"/>
              <a:gd name="connsiteY5" fmla="*/ 258793 h 349371"/>
              <a:gd name="connsiteX6" fmla="*/ 51759 w 120770"/>
              <a:gd name="connsiteY6" fmla="*/ 336431 h 349371"/>
              <a:gd name="connsiteX7" fmla="*/ 43132 w 120770"/>
              <a:gd name="connsiteY7" fmla="*/ 336431 h 349371"/>
              <a:gd name="connsiteX8" fmla="*/ 51759 w 120770"/>
              <a:gd name="connsiteY8" fmla="*/ 327804 h 3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770" h="349371">
                <a:moveTo>
                  <a:pt x="34506" y="0"/>
                </a:moveTo>
                <a:cubicBezTo>
                  <a:pt x="17253" y="29473"/>
                  <a:pt x="0" y="58947"/>
                  <a:pt x="0" y="77638"/>
                </a:cubicBezTo>
                <a:cubicBezTo>
                  <a:pt x="0" y="96329"/>
                  <a:pt x="14378" y="106393"/>
                  <a:pt x="34506" y="112144"/>
                </a:cubicBezTo>
                <a:cubicBezTo>
                  <a:pt x="54634" y="117895"/>
                  <a:pt x="120770" y="94891"/>
                  <a:pt x="120770" y="112144"/>
                </a:cubicBezTo>
                <a:cubicBezTo>
                  <a:pt x="120770" y="129397"/>
                  <a:pt x="51759" y="191220"/>
                  <a:pt x="34506" y="215661"/>
                </a:cubicBezTo>
                <a:cubicBezTo>
                  <a:pt x="17253" y="240102"/>
                  <a:pt x="14378" y="238665"/>
                  <a:pt x="17253" y="258793"/>
                </a:cubicBezTo>
                <a:cubicBezTo>
                  <a:pt x="20129" y="278921"/>
                  <a:pt x="47446" y="323491"/>
                  <a:pt x="51759" y="336431"/>
                </a:cubicBezTo>
                <a:cubicBezTo>
                  <a:pt x="56072" y="349371"/>
                  <a:pt x="43132" y="337869"/>
                  <a:pt x="43132" y="336431"/>
                </a:cubicBezTo>
                <a:cubicBezTo>
                  <a:pt x="43132" y="334993"/>
                  <a:pt x="47445" y="331398"/>
                  <a:pt x="51759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Freeform 497"/>
          <p:cNvSpPr/>
          <p:nvPr/>
        </p:nvSpPr>
        <p:spPr>
          <a:xfrm rot="10800000">
            <a:off x="4585254" y="4912743"/>
            <a:ext cx="135147" cy="345057"/>
          </a:xfrm>
          <a:custGeom>
            <a:avLst/>
            <a:gdLst>
              <a:gd name="connsiteX0" fmla="*/ 4313 w 135147"/>
              <a:gd name="connsiteY0" fmla="*/ 0 h 345057"/>
              <a:gd name="connsiteX1" fmla="*/ 125083 w 135147"/>
              <a:gd name="connsiteY1" fmla="*/ 94891 h 345057"/>
              <a:gd name="connsiteX2" fmla="*/ 64698 w 135147"/>
              <a:gd name="connsiteY2" fmla="*/ 181155 h 345057"/>
              <a:gd name="connsiteX3" fmla="*/ 4313 w 135147"/>
              <a:gd name="connsiteY3" fmla="*/ 250166 h 345057"/>
              <a:gd name="connsiteX4" fmla="*/ 38818 w 135147"/>
              <a:gd name="connsiteY4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47" h="345057">
                <a:moveTo>
                  <a:pt x="4313" y="0"/>
                </a:moveTo>
                <a:cubicBezTo>
                  <a:pt x="59666" y="32349"/>
                  <a:pt x="115019" y="64699"/>
                  <a:pt x="125083" y="94891"/>
                </a:cubicBezTo>
                <a:cubicBezTo>
                  <a:pt x="135147" y="125084"/>
                  <a:pt x="84826" y="155276"/>
                  <a:pt x="64698" y="181155"/>
                </a:cubicBezTo>
                <a:cubicBezTo>
                  <a:pt x="44570" y="207034"/>
                  <a:pt x="8626" y="222849"/>
                  <a:pt x="4313" y="250166"/>
                </a:cubicBezTo>
                <a:cubicBezTo>
                  <a:pt x="0" y="277483"/>
                  <a:pt x="19409" y="311270"/>
                  <a:pt x="38818" y="34505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/>
          <p:cNvSpPr/>
          <p:nvPr/>
        </p:nvSpPr>
        <p:spPr>
          <a:xfrm rot="10800000">
            <a:off x="4172624" y="53340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Freeform 499"/>
          <p:cNvSpPr/>
          <p:nvPr/>
        </p:nvSpPr>
        <p:spPr>
          <a:xfrm rot="10800000">
            <a:off x="4208567" y="4968815"/>
            <a:ext cx="231476" cy="375249"/>
          </a:xfrm>
          <a:custGeom>
            <a:avLst/>
            <a:gdLst>
              <a:gd name="connsiteX0" fmla="*/ 103517 w 231476"/>
              <a:gd name="connsiteY0" fmla="*/ 0 h 375249"/>
              <a:gd name="connsiteX1" fmla="*/ 51759 w 231476"/>
              <a:gd name="connsiteY1" fmla="*/ 51758 h 375249"/>
              <a:gd name="connsiteX2" fmla="*/ 120770 w 231476"/>
              <a:gd name="connsiteY2" fmla="*/ 138022 h 375249"/>
              <a:gd name="connsiteX3" fmla="*/ 207034 w 231476"/>
              <a:gd name="connsiteY3" fmla="*/ 215660 h 375249"/>
              <a:gd name="connsiteX4" fmla="*/ 215661 w 231476"/>
              <a:gd name="connsiteY4" fmla="*/ 301924 h 375249"/>
              <a:gd name="connsiteX5" fmla="*/ 112144 w 231476"/>
              <a:gd name="connsiteY5" fmla="*/ 362309 h 375249"/>
              <a:gd name="connsiteX6" fmla="*/ 0 w 231476"/>
              <a:gd name="connsiteY6" fmla="*/ 224287 h 3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76" h="375249">
                <a:moveTo>
                  <a:pt x="103517" y="0"/>
                </a:moveTo>
                <a:cubicBezTo>
                  <a:pt x="76200" y="14377"/>
                  <a:pt x="48884" y="28754"/>
                  <a:pt x="51759" y="51758"/>
                </a:cubicBezTo>
                <a:cubicBezTo>
                  <a:pt x="54635" y="74762"/>
                  <a:pt x="94891" y="110705"/>
                  <a:pt x="120770" y="138022"/>
                </a:cubicBezTo>
                <a:cubicBezTo>
                  <a:pt x="146649" y="165339"/>
                  <a:pt x="191219" y="188343"/>
                  <a:pt x="207034" y="215660"/>
                </a:cubicBezTo>
                <a:cubicBezTo>
                  <a:pt x="222849" y="242977"/>
                  <a:pt x="231476" y="277483"/>
                  <a:pt x="215661" y="301924"/>
                </a:cubicBezTo>
                <a:cubicBezTo>
                  <a:pt x="199846" y="326365"/>
                  <a:pt x="148088" y="375249"/>
                  <a:pt x="112144" y="362309"/>
                </a:cubicBezTo>
                <a:cubicBezTo>
                  <a:pt x="76201" y="349370"/>
                  <a:pt x="38100" y="286828"/>
                  <a:pt x="0" y="22428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Freeform 500"/>
          <p:cNvSpPr/>
          <p:nvPr/>
        </p:nvSpPr>
        <p:spPr>
          <a:xfrm rot="10800000">
            <a:off x="4064794" y="4964502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/>
          <p:cNvSpPr/>
          <p:nvPr/>
        </p:nvSpPr>
        <p:spPr>
          <a:xfrm rot="10800000" flipH="1">
            <a:off x="4465951" y="5334000"/>
            <a:ext cx="161544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Freeform 502"/>
          <p:cNvSpPr/>
          <p:nvPr/>
        </p:nvSpPr>
        <p:spPr>
          <a:xfrm rot="10800000" flipH="1">
            <a:off x="4363843" y="4981755"/>
            <a:ext cx="146304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Freeform 503"/>
          <p:cNvSpPr/>
          <p:nvPr/>
        </p:nvSpPr>
        <p:spPr>
          <a:xfrm rot="10800000" flipH="1">
            <a:off x="4529959" y="4990381"/>
            <a:ext cx="13868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/>
          <p:cNvSpPr/>
          <p:nvPr/>
        </p:nvSpPr>
        <p:spPr>
          <a:xfrm rot="10181535">
            <a:off x="5422606" y="5117806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Freeform 505"/>
          <p:cNvSpPr/>
          <p:nvPr/>
        </p:nvSpPr>
        <p:spPr>
          <a:xfrm rot="10181535">
            <a:off x="7259396" y="5579771"/>
            <a:ext cx="214223" cy="247291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Freeform 506"/>
          <p:cNvSpPr/>
          <p:nvPr/>
        </p:nvSpPr>
        <p:spPr>
          <a:xfrm rot="10181535">
            <a:off x="5414197" y="4929869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/>
          <p:cNvSpPr/>
          <p:nvPr/>
        </p:nvSpPr>
        <p:spPr>
          <a:xfrm>
            <a:off x="5791200" y="41910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Freeform 508"/>
          <p:cNvSpPr/>
          <p:nvPr/>
        </p:nvSpPr>
        <p:spPr>
          <a:xfrm rot="10575612">
            <a:off x="7096046" y="5798647"/>
            <a:ext cx="238054" cy="29742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Freeform 509"/>
          <p:cNvSpPr/>
          <p:nvPr/>
        </p:nvSpPr>
        <p:spPr>
          <a:xfrm>
            <a:off x="7086600" y="5638800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/>
          <p:cNvSpPr/>
          <p:nvPr/>
        </p:nvSpPr>
        <p:spPr>
          <a:xfrm>
            <a:off x="5994551" y="46482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Freeform 511"/>
          <p:cNvSpPr/>
          <p:nvPr/>
        </p:nvSpPr>
        <p:spPr>
          <a:xfrm rot="10575612">
            <a:off x="7248446" y="4046047"/>
            <a:ext cx="238054" cy="29742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Freeform 512"/>
          <p:cNvSpPr/>
          <p:nvPr/>
        </p:nvSpPr>
        <p:spPr>
          <a:xfrm>
            <a:off x="6070751" y="4800600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/>
          <p:cNvSpPr/>
          <p:nvPr/>
        </p:nvSpPr>
        <p:spPr>
          <a:xfrm>
            <a:off x="6285590" y="45720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Freeform 514"/>
          <p:cNvSpPr/>
          <p:nvPr/>
        </p:nvSpPr>
        <p:spPr>
          <a:xfrm rot="10575612">
            <a:off x="6142637" y="4655647"/>
            <a:ext cx="238054" cy="29742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Freeform 515"/>
          <p:cNvSpPr/>
          <p:nvPr/>
        </p:nvSpPr>
        <p:spPr>
          <a:xfrm>
            <a:off x="6361790" y="4724400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/>
          <p:cNvSpPr/>
          <p:nvPr/>
        </p:nvSpPr>
        <p:spPr>
          <a:xfrm rot="10404751">
            <a:off x="5951839" y="5113639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Freeform 517"/>
          <p:cNvSpPr/>
          <p:nvPr/>
        </p:nvSpPr>
        <p:spPr>
          <a:xfrm rot="20980363">
            <a:off x="7035132" y="4057529"/>
            <a:ext cx="238054" cy="29742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Freeform 518"/>
          <p:cNvSpPr/>
          <p:nvPr/>
        </p:nvSpPr>
        <p:spPr>
          <a:xfrm rot="10404751">
            <a:off x="6870706" y="4122535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/>
          <p:cNvSpPr/>
          <p:nvPr/>
        </p:nvSpPr>
        <p:spPr>
          <a:xfrm rot="10404751">
            <a:off x="6144789" y="5206158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reeform 520"/>
          <p:cNvSpPr/>
          <p:nvPr/>
        </p:nvSpPr>
        <p:spPr>
          <a:xfrm rot="20980363">
            <a:off x="6183512" y="4967030"/>
            <a:ext cx="238054" cy="29742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Freeform 521"/>
          <p:cNvSpPr/>
          <p:nvPr/>
        </p:nvSpPr>
        <p:spPr>
          <a:xfrm rot="10404751">
            <a:off x="6051455" y="4985877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/>
          <p:cNvSpPr/>
          <p:nvPr/>
        </p:nvSpPr>
        <p:spPr>
          <a:xfrm rot="10327177">
            <a:off x="6392356" y="5250925"/>
            <a:ext cx="154480" cy="153253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Freeform 523"/>
          <p:cNvSpPr/>
          <p:nvPr/>
        </p:nvSpPr>
        <p:spPr>
          <a:xfrm rot="10327177">
            <a:off x="6470082" y="4884631"/>
            <a:ext cx="139907" cy="373011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Freeform 524"/>
          <p:cNvSpPr/>
          <p:nvPr/>
        </p:nvSpPr>
        <p:spPr>
          <a:xfrm rot="10327177">
            <a:off x="6319387" y="4914626"/>
            <a:ext cx="132620" cy="34698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Oval 525"/>
          <p:cNvSpPr/>
          <p:nvPr/>
        </p:nvSpPr>
        <p:spPr>
          <a:xfrm>
            <a:off x="6702231" y="4495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Freeform 526"/>
          <p:cNvSpPr/>
          <p:nvPr/>
        </p:nvSpPr>
        <p:spPr>
          <a:xfrm>
            <a:off x="6599837" y="4619625"/>
            <a:ext cx="150019" cy="373857"/>
          </a:xfrm>
          <a:custGeom>
            <a:avLst/>
            <a:gdLst>
              <a:gd name="connsiteX0" fmla="*/ 121444 w 150019"/>
              <a:gd name="connsiteY0" fmla="*/ 0 h 373857"/>
              <a:gd name="connsiteX1" fmla="*/ 50007 w 150019"/>
              <a:gd name="connsiteY1" fmla="*/ 100013 h 373857"/>
              <a:gd name="connsiteX2" fmla="*/ 150019 w 150019"/>
              <a:gd name="connsiteY2" fmla="*/ 200025 h 373857"/>
              <a:gd name="connsiteX3" fmla="*/ 50007 w 150019"/>
              <a:gd name="connsiteY3" fmla="*/ 257175 h 373857"/>
              <a:gd name="connsiteX4" fmla="*/ 7144 w 150019"/>
              <a:gd name="connsiteY4" fmla="*/ 357188 h 373857"/>
              <a:gd name="connsiteX5" fmla="*/ 92869 w 150019"/>
              <a:gd name="connsiteY5" fmla="*/ 357188 h 3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19" h="373857">
                <a:moveTo>
                  <a:pt x="121444" y="0"/>
                </a:moveTo>
                <a:cubicBezTo>
                  <a:pt x="83344" y="33338"/>
                  <a:pt x="45245" y="66676"/>
                  <a:pt x="50007" y="100013"/>
                </a:cubicBezTo>
                <a:cubicBezTo>
                  <a:pt x="54769" y="133350"/>
                  <a:pt x="150019" y="173831"/>
                  <a:pt x="150019" y="200025"/>
                </a:cubicBezTo>
                <a:cubicBezTo>
                  <a:pt x="150019" y="226219"/>
                  <a:pt x="73819" y="230981"/>
                  <a:pt x="50007" y="257175"/>
                </a:cubicBezTo>
                <a:cubicBezTo>
                  <a:pt x="26195" y="283369"/>
                  <a:pt x="0" y="340519"/>
                  <a:pt x="7144" y="357188"/>
                </a:cubicBezTo>
                <a:cubicBezTo>
                  <a:pt x="14288" y="373857"/>
                  <a:pt x="53578" y="365522"/>
                  <a:pt x="92869" y="357188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Freeform 527"/>
          <p:cNvSpPr/>
          <p:nvPr/>
        </p:nvSpPr>
        <p:spPr>
          <a:xfrm>
            <a:off x="6749677" y="4648200"/>
            <a:ext cx="149523" cy="343619"/>
          </a:xfrm>
          <a:custGeom>
            <a:avLst/>
            <a:gdLst>
              <a:gd name="connsiteX0" fmla="*/ 46007 w 149523"/>
              <a:gd name="connsiteY0" fmla="*/ 0 h 343619"/>
              <a:gd name="connsiteX1" fmla="*/ 37380 w 149523"/>
              <a:gd name="connsiteY1" fmla="*/ 77638 h 343619"/>
              <a:gd name="connsiteX2" fmla="*/ 97765 w 149523"/>
              <a:gd name="connsiteY2" fmla="*/ 138023 h 343619"/>
              <a:gd name="connsiteX3" fmla="*/ 140897 w 149523"/>
              <a:gd name="connsiteY3" fmla="*/ 198408 h 343619"/>
              <a:gd name="connsiteX4" fmla="*/ 46007 w 149523"/>
              <a:gd name="connsiteY4" fmla="*/ 258792 h 343619"/>
              <a:gd name="connsiteX5" fmla="*/ 2875 w 149523"/>
              <a:gd name="connsiteY5" fmla="*/ 284672 h 343619"/>
              <a:gd name="connsiteX6" fmla="*/ 28754 w 149523"/>
              <a:gd name="connsiteY6" fmla="*/ 336430 h 343619"/>
              <a:gd name="connsiteX7" fmla="*/ 97765 w 149523"/>
              <a:gd name="connsiteY7" fmla="*/ 327804 h 34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523" h="343619">
                <a:moveTo>
                  <a:pt x="46007" y="0"/>
                </a:moveTo>
                <a:cubicBezTo>
                  <a:pt x="37380" y="27317"/>
                  <a:pt x="28754" y="54634"/>
                  <a:pt x="37380" y="77638"/>
                </a:cubicBezTo>
                <a:cubicBezTo>
                  <a:pt x="46006" y="100642"/>
                  <a:pt x="80512" y="117895"/>
                  <a:pt x="97765" y="138023"/>
                </a:cubicBezTo>
                <a:cubicBezTo>
                  <a:pt x="115018" y="158151"/>
                  <a:pt x="149523" y="178280"/>
                  <a:pt x="140897" y="198408"/>
                </a:cubicBezTo>
                <a:cubicBezTo>
                  <a:pt x="132271" y="218536"/>
                  <a:pt x="69011" y="244415"/>
                  <a:pt x="46007" y="258792"/>
                </a:cubicBezTo>
                <a:cubicBezTo>
                  <a:pt x="23003" y="273169"/>
                  <a:pt x="5750" y="271732"/>
                  <a:pt x="2875" y="284672"/>
                </a:cubicBezTo>
                <a:cubicBezTo>
                  <a:pt x="0" y="297612"/>
                  <a:pt x="12939" y="329241"/>
                  <a:pt x="28754" y="336430"/>
                </a:cubicBezTo>
                <a:cubicBezTo>
                  <a:pt x="44569" y="343619"/>
                  <a:pt x="71167" y="335711"/>
                  <a:pt x="97765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Oval 528"/>
          <p:cNvSpPr/>
          <p:nvPr/>
        </p:nvSpPr>
        <p:spPr>
          <a:xfrm>
            <a:off x="6854631" y="4495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Freeform 529"/>
          <p:cNvSpPr/>
          <p:nvPr/>
        </p:nvSpPr>
        <p:spPr>
          <a:xfrm>
            <a:off x="6864695" y="4656826"/>
            <a:ext cx="120770" cy="349371"/>
          </a:xfrm>
          <a:custGeom>
            <a:avLst/>
            <a:gdLst>
              <a:gd name="connsiteX0" fmla="*/ 34506 w 120770"/>
              <a:gd name="connsiteY0" fmla="*/ 0 h 349371"/>
              <a:gd name="connsiteX1" fmla="*/ 0 w 120770"/>
              <a:gd name="connsiteY1" fmla="*/ 77638 h 349371"/>
              <a:gd name="connsiteX2" fmla="*/ 34506 w 120770"/>
              <a:gd name="connsiteY2" fmla="*/ 112144 h 349371"/>
              <a:gd name="connsiteX3" fmla="*/ 120770 w 120770"/>
              <a:gd name="connsiteY3" fmla="*/ 112144 h 349371"/>
              <a:gd name="connsiteX4" fmla="*/ 34506 w 120770"/>
              <a:gd name="connsiteY4" fmla="*/ 215661 h 349371"/>
              <a:gd name="connsiteX5" fmla="*/ 17253 w 120770"/>
              <a:gd name="connsiteY5" fmla="*/ 258793 h 349371"/>
              <a:gd name="connsiteX6" fmla="*/ 51759 w 120770"/>
              <a:gd name="connsiteY6" fmla="*/ 336431 h 349371"/>
              <a:gd name="connsiteX7" fmla="*/ 43132 w 120770"/>
              <a:gd name="connsiteY7" fmla="*/ 336431 h 349371"/>
              <a:gd name="connsiteX8" fmla="*/ 51759 w 120770"/>
              <a:gd name="connsiteY8" fmla="*/ 327804 h 3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770" h="349371">
                <a:moveTo>
                  <a:pt x="34506" y="0"/>
                </a:moveTo>
                <a:cubicBezTo>
                  <a:pt x="17253" y="29473"/>
                  <a:pt x="0" y="58947"/>
                  <a:pt x="0" y="77638"/>
                </a:cubicBezTo>
                <a:cubicBezTo>
                  <a:pt x="0" y="96329"/>
                  <a:pt x="14378" y="106393"/>
                  <a:pt x="34506" y="112144"/>
                </a:cubicBezTo>
                <a:cubicBezTo>
                  <a:pt x="54634" y="117895"/>
                  <a:pt x="120770" y="94891"/>
                  <a:pt x="120770" y="112144"/>
                </a:cubicBezTo>
                <a:cubicBezTo>
                  <a:pt x="120770" y="129397"/>
                  <a:pt x="51759" y="191220"/>
                  <a:pt x="34506" y="215661"/>
                </a:cubicBezTo>
                <a:cubicBezTo>
                  <a:pt x="17253" y="240102"/>
                  <a:pt x="14378" y="238665"/>
                  <a:pt x="17253" y="258793"/>
                </a:cubicBezTo>
                <a:cubicBezTo>
                  <a:pt x="20129" y="278921"/>
                  <a:pt x="47446" y="323491"/>
                  <a:pt x="51759" y="336431"/>
                </a:cubicBezTo>
                <a:cubicBezTo>
                  <a:pt x="56072" y="349371"/>
                  <a:pt x="43132" y="337869"/>
                  <a:pt x="43132" y="336431"/>
                </a:cubicBezTo>
                <a:cubicBezTo>
                  <a:pt x="43132" y="334993"/>
                  <a:pt x="47445" y="331398"/>
                  <a:pt x="51759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Freeform 530"/>
          <p:cNvSpPr/>
          <p:nvPr/>
        </p:nvSpPr>
        <p:spPr>
          <a:xfrm>
            <a:off x="6955273" y="4648200"/>
            <a:ext cx="135147" cy="345057"/>
          </a:xfrm>
          <a:custGeom>
            <a:avLst/>
            <a:gdLst>
              <a:gd name="connsiteX0" fmla="*/ 4313 w 135147"/>
              <a:gd name="connsiteY0" fmla="*/ 0 h 345057"/>
              <a:gd name="connsiteX1" fmla="*/ 125083 w 135147"/>
              <a:gd name="connsiteY1" fmla="*/ 94891 h 345057"/>
              <a:gd name="connsiteX2" fmla="*/ 64698 w 135147"/>
              <a:gd name="connsiteY2" fmla="*/ 181155 h 345057"/>
              <a:gd name="connsiteX3" fmla="*/ 4313 w 135147"/>
              <a:gd name="connsiteY3" fmla="*/ 250166 h 345057"/>
              <a:gd name="connsiteX4" fmla="*/ 38818 w 135147"/>
              <a:gd name="connsiteY4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47" h="345057">
                <a:moveTo>
                  <a:pt x="4313" y="0"/>
                </a:moveTo>
                <a:cubicBezTo>
                  <a:pt x="59666" y="32349"/>
                  <a:pt x="115019" y="64699"/>
                  <a:pt x="125083" y="94891"/>
                </a:cubicBezTo>
                <a:cubicBezTo>
                  <a:pt x="135147" y="125084"/>
                  <a:pt x="84826" y="155276"/>
                  <a:pt x="64698" y="181155"/>
                </a:cubicBezTo>
                <a:cubicBezTo>
                  <a:pt x="44570" y="207034"/>
                  <a:pt x="8626" y="222849"/>
                  <a:pt x="4313" y="250166"/>
                </a:cubicBezTo>
                <a:cubicBezTo>
                  <a:pt x="0" y="277483"/>
                  <a:pt x="19409" y="311270"/>
                  <a:pt x="38818" y="34505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Oval 531"/>
          <p:cNvSpPr/>
          <p:nvPr/>
        </p:nvSpPr>
        <p:spPr>
          <a:xfrm>
            <a:off x="7277326" y="44196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Freeform 532"/>
          <p:cNvSpPr/>
          <p:nvPr/>
        </p:nvSpPr>
        <p:spPr>
          <a:xfrm>
            <a:off x="7235631" y="4577751"/>
            <a:ext cx="231476" cy="375249"/>
          </a:xfrm>
          <a:custGeom>
            <a:avLst/>
            <a:gdLst>
              <a:gd name="connsiteX0" fmla="*/ 103517 w 231476"/>
              <a:gd name="connsiteY0" fmla="*/ 0 h 375249"/>
              <a:gd name="connsiteX1" fmla="*/ 51759 w 231476"/>
              <a:gd name="connsiteY1" fmla="*/ 51758 h 375249"/>
              <a:gd name="connsiteX2" fmla="*/ 120770 w 231476"/>
              <a:gd name="connsiteY2" fmla="*/ 138022 h 375249"/>
              <a:gd name="connsiteX3" fmla="*/ 207034 w 231476"/>
              <a:gd name="connsiteY3" fmla="*/ 215660 h 375249"/>
              <a:gd name="connsiteX4" fmla="*/ 215661 w 231476"/>
              <a:gd name="connsiteY4" fmla="*/ 301924 h 375249"/>
              <a:gd name="connsiteX5" fmla="*/ 112144 w 231476"/>
              <a:gd name="connsiteY5" fmla="*/ 362309 h 375249"/>
              <a:gd name="connsiteX6" fmla="*/ 0 w 231476"/>
              <a:gd name="connsiteY6" fmla="*/ 224287 h 3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76" h="375249">
                <a:moveTo>
                  <a:pt x="103517" y="0"/>
                </a:moveTo>
                <a:cubicBezTo>
                  <a:pt x="76200" y="14377"/>
                  <a:pt x="48884" y="28754"/>
                  <a:pt x="51759" y="51758"/>
                </a:cubicBezTo>
                <a:cubicBezTo>
                  <a:pt x="54635" y="74762"/>
                  <a:pt x="94891" y="110705"/>
                  <a:pt x="120770" y="138022"/>
                </a:cubicBezTo>
                <a:cubicBezTo>
                  <a:pt x="146649" y="165339"/>
                  <a:pt x="191219" y="188343"/>
                  <a:pt x="207034" y="215660"/>
                </a:cubicBezTo>
                <a:cubicBezTo>
                  <a:pt x="222849" y="242977"/>
                  <a:pt x="231476" y="277483"/>
                  <a:pt x="215661" y="301924"/>
                </a:cubicBezTo>
                <a:cubicBezTo>
                  <a:pt x="199846" y="326365"/>
                  <a:pt x="148088" y="375249"/>
                  <a:pt x="112144" y="362309"/>
                </a:cubicBezTo>
                <a:cubicBezTo>
                  <a:pt x="76201" y="349370"/>
                  <a:pt x="38100" y="286828"/>
                  <a:pt x="0" y="22428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Freeform 533"/>
          <p:cNvSpPr/>
          <p:nvPr/>
        </p:nvSpPr>
        <p:spPr>
          <a:xfrm>
            <a:off x="7296017" y="4570562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Oval 534"/>
          <p:cNvSpPr/>
          <p:nvPr/>
        </p:nvSpPr>
        <p:spPr>
          <a:xfrm flipH="1">
            <a:off x="7048179" y="4419600"/>
            <a:ext cx="161544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Freeform 535"/>
          <p:cNvSpPr/>
          <p:nvPr/>
        </p:nvSpPr>
        <p:spPr>
          <a:xfrm flipH="1">
            <a:off x="7165527" y="4553309"/>
            <a:ext cx="146304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Freeform 536"/>
          <p:cNvSpPr/>
          <p:nvPr/>
        </p:nvSpPr>
        <p:spPr>
          <a:xfrm flipH="1">
            <a:off x="7007031" y="4570562"/>
            <a:ext cx="13868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Oval 44"/>
          <p:cNvSpPr/>
          <p:nvPr/>
        </p:nvSpPr>
        <p:spPr>
          <a:xfrm rot="10800000">
            <a:off x="7361837" y="5257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Freeform 45"/>
          <p:cNvSpPr/>
          <p:nvPr/>
        </p:nvSpPr>
        <p:spPr>
          <a:xfrm rot="10800000">
            <a:off x="7466612" y="4912518"/>
            <a:ext cx="150019" cy="373857"/>
          </a:xfrm>
          <a:custGeom>
            <a:avLst/>
            <a:gdLst>
              <a:gd name="connsiteX0" fmla="*/ 121444 w 150019"/>
              <a:gd name="connsiteY0" fmla="*/ 0 h 373857"/>
              <a:gd name="connsiteX1" fmla="*/ 50007 w 150019"/>
              <a:gd name="connsiteY1" fmla="*/ 100013 h 373857"/>
              <a:gd name="connsiteX2" fmla="*/ 150019 w 150019"/>
              <a:gd name="connsiteY2" fmla="*/ 200025 h 373857"/>
              <a:gd name="connsiteX3" fmla="*/ 50007 w 150019"/>
              <a:gd name="connsiteY3" fmla="*/ 257175 h 373857"/>
              <a:gd name="connsiteX4" fmla="*/ 7144 w 150019"/>
              <a:gd name="connsiteY4" fmla="*/ 357188 h 373857"/>
              <a:gd name="connsiteX5" fmla="*/ 92869 w 150019"/>
              <a:gd name="connsiteY5" fmla="*/ 357188 h 3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19" h="373857">
                <a:moveTo>
                  <a:pt x="121444" y="0"/>
                </a:moveTo>
                <a:cubicBezTo>
                  <a:pt x="83344" y="33338"/>
                  <a:pt x="45245" y="66676"/>
                  <a:pt x="50007" y="100013"/>
                </a:cubicBezTo>
                <a:cubicBezTo>
                  <a:pt x="54769" y="133350"/>
                  <a:pt x="150019" y="173831"/>
                  <a:pt x="150019" y="200025"/>
                </a:cubicBezTo>
                <a:cubicBezTo>
                  <a:pt x="150019" y="226219"/>
                  <a:pt x="73819" y="230981"/>
                  <a:pt x="50007" y="257175"/>
                </a:cubicBezTo>
                <a:cubicBezTo>
                  <a:pt x="26195" y="283369"/>
                  <a:pt x="0" y="340519"/>
                  <a:pt x="7144" y="357188"/>
                </a:cubicBezTo>
                <a:cubicBezTo>
                  <a:pt x="14288" y="373857"/>
                  <a:pt x="53578" y="365522"/>
                  <a:pt x="92869" y="357188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Freeform 46"/>
          <p:cNvSpPr/>
          <p:nvPr/>
        </p:nvSpPr>
        <p:spPr>
          <a:xfrm rot="10800000">
            <a:off x="7317268" y="4914181"/>
            <a:ext cx="149523" cy="343619"/>
          </a:xfrm>
          <a:custGeom>
            <a:avLst/>
            <a:gdLst>
              <a:gd name="connsiteX0" fmla="*/ 46007 w 149523"/>
              <a:gd name="connsiteY0" fmla="*/ 0 h 343619"/>
              <a:gd name="connsiteX1" fmla="*/ 37380 w 149523"/>
              <a:gd name="connsiteY1" fmla="*/ 77638 h 343619"/>
              <a:gd name="connsiteX2" fmla="*/ 97765 w 149523"/>
              <a:gd name="connsiteY2" fmla="*/ 138023 h 343619"/>
              <a:gd name="connsiteX3" fmla="*/ 140897 w 149523"/>
              <a:gd name="connsiteY3" fmla="*/ 198408 h 343619"/>
              <a:gd name="connsiteX4" fmla="*/ 46007 w 149523"/>
              <a:gd name="connsiteY4" fmla="*/ 258792 h 343619"/>
              <a:gd name="connsiteX5" fmla="*/ 2875 w 149523"/>
              <a:gd name="connsiteY5" fmla="*/ 284672 h 343619"/>
              <a:gd name="connsiteX6" fmla="*/ 28754 w 149523"/>
              <a:gd name="connsiteY6" fmla="*/ 336430 h 343619"/>
              <a:gd name="connsiteX7" fmla="*/ 97765 w 149523"/>
              <a:gd name="connsiteY7" fmla="*/ 327804 h 34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523" h="343619">
                <a:moveTo>
                  <a:pt x="46007" y="0"/>
                </a:moveTo>
                <a:cubicBezTo>
                  <a:pt x="37380" y="27317"/>
                  <a:pt x="28754" y="54634"/>
                  <a:pt x="37380" y="77638"/>
                </a:cubicBezTo>
                <a:cubicBezTo>
                  <a:pt x="46006" y="100642"/>
                  <a:pt x="80512" y="117895"/>
                  <a:pt x="97765" y="138023"/>
                </a:cubicBezTo>
                <a:cubicBezTo>
                  <a:pt x="115018" y="158151"/>
                  <a:pt x="149523" y="178280"/>
                  <a:pt x="140897" y="198408"/>
                </a:cubicBezTo>
                <a:cubicBezTo>
                  <a:pt x="132271" y="218536"/>
                  <a:pt x="69011" y="244415"/>
                  <a:pt x="46007" y="258792"/>
                </a:cubicBezTo>
                <a:cubicBezTo>
                  <a:pt x="23003" y="273169"/>
                  <a:pt x="5750" y="271732"/>
                  <a:pt x="2875" y="284672"/>
                </a:cubicBezTo>
                <a:cubicBezTo>
                  <a:pt x="0" y="297612"/>
                  <a:pt x="12939" y="329241"/>
                  <a:pt x="28754" y="336430"/>
                </a:cubicBezTo>
                <a:cubicBezTo>
                  <a:pt x="44569" y="343619"/>
                  <a:pt x="71167" y="335711"/>
                  <a:pt x="97765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Oval 47"/>
          <p:cNvSpPr/>
          <p:nvPr/>
        </p:nvSpPr>
        <p:spPr>
          <a:xfrm rot="10800000">
            <a:off x="7209437" y="5257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Freeform 48"/>
          <p:cNvSpPr/>
          <p:nvPr/>
        </p:nvSpPr>
        <p:spPr>
          <a:xfrm rot="10800000">
            <a:off x="7231003" y="4899803"/>
            <a:ext cx="120770" cy="349371"/>
          </a:xfrm>
          <a:custGeom>
            <a:avLst/>
            <a:gdLst>
              <a:gd name="connsiteX0" fmla="*/ 34506 w 120770"/>
              <a:gd name="connsiteY0" fmla="*/ 0 h 349371"/>
              <a:gd name="connsiteX1" fmla="*/ 0 w 120770"/>
              <a:gd name="connsiteY1" fmla="*/ 77638 h 349371"/>
              <a:gd name="connsiteX2" fmla="*/ 34506 w 120770"/>
              <a:gd name="connsiteY2" fmla="*/ 112144 h 349371"/>
              <a:gd name="connsiteX3" fmla="*/ 120770 w 120770"/>
              <a:gd name="connsiteY3" fmla="*/ 112144 h 349371"/>
              <a:gd name="connsiteX4" fmla="*/ 34506 w 120770"/>
              <a:gd name="connsiteY4" fmla="*/ 215661 h 349371"/>
              <a:gd name="connsiteX5" fmla="*/ 17253 w 120770"/>
              <a:gd name="connsiteY5" fmla="*/ 258793 h 349371"/>
              <a:gd name="connsiteX6" fmla="*/ 51759 w 120770"/>
              <a:gd name="connsiteY6" fmla="*/ 336431 h 349371"/>
              <a:gd name="connsiteX7" fmla="*/ 43132 w 120770"/>
              <a:gd name="connsiteY7" fmla="*/ 336431 h 349371"/>
              <a:gd name="connsiteX8" fmla="*/ 51759 w 120770"/>
              <a:gd name="connsiteY8" fmla="*/ 327804 h 3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770" h="349371">
                <a:moveTo>
                  <a:pt x="34506" y="0"/>
                </a:moveTo>
                <a:cubicBezTo>
                  <a:pt x="17253" y="29473"/>
                  <a:pt x="0" y="58947"/>
                  <a:pt x="0" y="77638"/>
                </a:cubicBezTo>
                <a:cubicBezTo>
                  <a:pt x="0" y="96329"/>
                  <a:pt x="14378" y="106393"/>
                  <a:pt x="34506" y="112144"/>
                </a:cubicBezTo>
                <a:cubicBezTo>
                  <a:pt x="54634" y="117895"/>
                  <a:pt x="120770" y="94891"/>
                  <a:pt x="120770" y="112144"/>
                </a:cubicBezTo>
                <a:cubicBezTo>
                  <a:pt x="120770" y="129397"/>
                  <a:pt x="51759" y="191220"/>
                  <a:pt x="34506" y="215661"/>
                </a:cubicBezTo>
                <a:cubicBezTo>
                  <a:pt x="17253" y="240102"/>
                  <a:pt x="14378" y="238665"/>
                  <a:pt x="17253" y="258793"/>
                </a:cubicBezTo>
                <a:cubicBezTo>
                  <a:pt x="20129" y="278921"/>
                  <a:pt x="47446" y="323491"/>
                  <a:pt x="51759" y="336431"/>
                </a:cubicBezTo>
                <a:cubicBezTo>
                  <a:pt x="56072" y="349371"/>
                  <a:pt x="43132" y="337869"/>
                  <a:pt x="43132" y="336431"/>
                </a:cubicBezTo>
                <a:cubicBezTo>
                  <a:pt x="43132" y="334993"/>
                  <a:pt x="47445" y="331398"/>
                  <a:pt x="51759" y="327804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Freeform 542"/>
          <p:cNvSpPr/>
          <p:nvPr/>
        </p:nvSpPr>
        <p:spPr>
          <a:xfrm rot="10800000">
            <a:off x="7126048" y="4912743"/>
            <a:ext cx="135147" cy="345057"/>
          </a:xfrm>
          <a:custGeom>
            <a:avLst/>
            <a:gdLst>
              <a:gd name="connsiteX0" fmla="*/ 4313 w 135147"/>
              <a:gd name="connsiteY0" fmla="*/ 0 h 345057"/>
              <a:gd name="connsiteX1" fmla="*/ 125083 w 135147"/>
              <a:gd name="connsiteY1" fmla="*/ 94891 h 345057"/>
              <a:gd name="connsiteX2" fmla="*/ 64698 w 135147"/>
              <a:gd name="connsiteY2" fmla="*/ 181155 h 345057"/>
              <a:gd name="connsiteX3" fmla="*/ 4313 w 135147"/>
              <a:gd name="connsiteY3" fmla="*/ 250166 h 345057"/>
              <a:gd name="connsiteX4" fmla="*/ 38818 w 135147"/>
              <a:gd name="connsiteY4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47" h="345057">
                <a:moveTo>
                  <a:pt x="4313" y="0"/>
                </a:moveTo>
                <a:cubicBezTo>
                  <a:pt x="59666" y="32349"/>
                  <a:pt x="115019" y="64699"/>
                  <a:pt x="125083" y="94891"/>
                </a:cubicBezTo>
                <a:cubicBezTo>
                  <a:pt x="135147" y="125084"/>
                  <a:pt x="84826" y="155276"/>
                  <a:pt x="64698" y="181155"/>
                </a:cubicBezTo>
                <a:cubicBezTo>
                  <a:pt x="44570" y="207034"/>
                  <a:pt x="8626" y="222849"/>
                  <a:pt x="4313" y="250166"/>
                </a:cubicBezTo>
                <a:cubicBezTo>
                  <a:pt x="0" y="277483"/>
                  <a:pt x="19409" y="311270"/>
                  <a:pt x="38818" y="34505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Oval 41"/>
          <p:cNvSpPr/>
          <p:nvPr/>
        </p:nvSpPr>
        <p:spPr>
          <a:xfrm rot="10800000">
            <a:off x="6713418" y="53340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Freeform 42"/>
          <p:cNvSpPr/>
          <p:nvPr/>
        </p:nvSpPr>
        <p:spPr>
          <a:xfrm rot="10800000">
            <a:off x="6749361" y="4968815"/>
            <a:ext cx="231476" cy="375249"/>
          </a:xfrm>
          <a:custGeom>
            <a:avLst/>
            <a:gdLst>
              <a:gd name="connsiteX0" fmla="*/ 103517 w 231476"/>
              <a:gd name="connsiteY0" fmla="*/ 0 h 375249"/>
              <a:gd name="connsiteX1" fmla="*/ 51759 w 231476"/>
              <a:gd name="connsiteY1" fmla="*/ 51758 h 375249"/>
              <a:gd name="connsiteX2" fmla="*/ 120770 w 231476"/>
              <a:gd name="connsiteY2" fmla="*/ 138022 h 375249"/>
              <a:gd name="connsiteX3" fmla="*/ 207034 w 231476"/>
              <a:gd name="connsiteY3" fmla="*/ 215660 h 375249"/>
              <a:gd name="connsiteX4" fmla="*/ 215661 w 231476"/>
              <a:gd name="connsiteY4" fmla="*/ 301924 h 375249"/>
              <a:gd name="connsiteX5" fmla="*/ 112144 w 231476"/>
              <a:gd name="connsiteY5" fmla="*/ 362309 h 375249"/>
              <a:gd name="connsiteX6" fmla="*/ 0 w 231476"/>
              <a:gd name="connsiteY6" fmla="*/ 224287 h 3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76" h="375249">
                <a:moveTo>
                  <a:pt x="103517" y="0"/>
                </a:moveTo>
                <a:cubicBezTo>
                  <a:pt x="76200" y="14377"/>
                  <a:pt x="48884" y="28754"/>
                  <a:pt x="51759" y="51758"/>
                </a:cubicBezTo>
                <a:cubicBezTo>
                  <a:pt x="54635" y="74762"/>
                  <a:pt x="94891" y="110705"/>
                  <a:pt x="120770" y="138022"/>
                </a:cubicBezTo>
                <a:cubicBezTo>
                  <a:pt x="146649" y="165339"/>
                  <a:pt x="191219" y="188343"/>
                  <a:pt x="207034" y="215660"/>
                </a:cubicBezTo>
                <a:cubicBezTo>
                  <a:pt x="222849" y="242977"/>
                  <a:pt x="231476" y="277483"/>
                  <a:pt x="215661" y="301924"/>
                </a:cubicBezTo>
                <a:cubicBezTo>
                  <a:pt x="199846" y="326365"/>
                  <a:pt x="148088" y="375249"/>
                  <a:pt x="112144" y="362309"/>
                </a:cubicBezTo>
                <a:cubicBezTo>
                  <a:pt x="76201" y="349370"/>
                  <a:pt x="38100" y="286828"/>
                  <a:pt x="0" y="224287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Freeform 43"/>
          <p:cNvSpPr/>
          <p:nvPr/>
        </p:nvSpPr>
        <p:spPr>
          <a:xfrm rot="10800000">
            <a:off x="6605588" y="4964502"/>
            <a:ext cx="241539" cy="370936"/>
          </a:xfrm>
          <a:custGeom>
            <a:avLst/>
            <a:gdLst>
              <a:gd name="connsiteX0" fmla="*/ 38818 w 241539"/>
              <a:gd name="connsiteY0" fmla="*/ 0 h 370936"/>
              <a:gd name="connsiteX1" fmla="*/ 30192 w 241539"/>
              <a:gd name="connsiteY1" fmla="*/ 69012 h 370936"/>
              <a:gd name="connsiteX2" fmla="*/ 219973 w 241539"/>
              <a:gd name="connsiteY2" fmla="*/ 60385 h 370936"/>
              <a:gd name="connsiteX3" fmla="*/ 159588 w 241539"/>
              <a:gd name="connsiteY3" fmla="*/ 155276 h 370936"/>
              <a:gd name="connsiteX4" fmla="*/ 211347 w 241539"/>
              <a:gd name="connsiteY4" fmla="*/ 224287 h 370936"/>
              <a:gd name="connsiteX5" fmla="*/ 125083 w 241539"/>
              <a:gd name="connsiteY5" fmla="*/ 319178 h 370936"/>
              <a:gd name="connsiteX6" fmla="*/ 211347 w 241539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39" h="370936">
                <a:moveTo>
                  <a:pt x="38818" y="0"/>
                </a:moveTo>
                <a:cubicBezTo>
                  <a:pt x="19409" y="29474"/>
                  <a:pt x="0" y="58948"/>
                  <a:pt x="30192" y="69012"/>
                </a:cubicBezTo>
                <a:cubicBezTo>
                  <a:pt x="60385" y="79076"/>
                  <a:pt x="198407" y="46008"/>
                  <a:pt x="219973" y="60385"/>
                </a:cubicBezTo>
                <a:cubicBezTo>
                  <a:pt x="241539" y="74762"/>
                  <a:pt x="161026" y="127959"/>
                  <a:pt x="159588" y="155276"/>
                </a:cubicBezTo>
                <a:cubicBezTo>
                  <a:pt x="158150" y="182593"/>
                  <a:pt x="217098" y="196970"/>
                  <a:pt x="211347" y="224287"/>
                </a:cubicBezTo>
                <a:cubicBezTo>
                  <a:pt x="205596" y="251604"/>
                  <a:pt x="125083" y="294737"/>
                  <a:pt x="125083" y="319178"/>
                </a:cubicBezTo>
                <a:cubicBezTo>
                  <a:pt x="125083" y="343619"/>
                  <a:pt x="168215" y="357277"/>
                  <a:pt x="21134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Oval 38"/>
          <p:cNvSpPr/>
          <p:nvPr/>
        </p:nvSpPr>
        <p:spPr>
          <a:xfrm rot="10800000" flipH="1">
            <a:off x="7006745" y="5334000"/>
            <a:ext cx="161544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Freeform 39"/>
          <p:cNvSpPr/>
          <p:nvPr/>
        </p:nvSpPr>
        <p:spPr>
          <a:xfrm rot="10800000" flipH="1">
            <a:off x="6904637" y="4981755"/>
            <a:ext cx="146304" cy="370936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Freeform 40"/>
          <p:cNvSpPr/>
          <p:nvPr/>
        </p:nvSpPr>
        <p:spPr>
          <a:xfrm rot="10800000" flipH="1">
            <a:off x="7070753" y="4990381"/>
            <a:ext cx="138684" cy="345057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  <a:ln w="25400">
            <a:solidFill>
              <a:srgbClr val="BD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7" name="Group 50"/>
          <p:cNvGrpSpPr/>
          <p:nvPr/>
        </p:nvGrpSpPr>
        <p:grpSpPr>
          <a:xfrm rot="9187944">
            <a:off x="3275205" y="4771143"/>
            <a:ext cx="594965" cy="213049"/>
            <a:chOff x="3623723" y="3211936"/>
            <a:chExt cx="594965" cy="213049"/>
          </a:xfrm>
        </p:grpSpPr>
        <p:cxnSp>
          <p:nvCxnSpPr>
            <p:cNvPr id="595" name="Straight Arrow Connector 594"/>
            <p:cNvCxnSpPr/>
            <p:nvPr/>
          </p:nvCxnSpPr>
          <p:spPr>
            <a:xfrm rot="21067828" flipH="1">
              <a:off x="3749922" y="3298907"/>
              <a:ext cx="292644" cy="42509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Arrow Connector 595"/>
            <p:cNvCxnSpPr/>
            <p:nvPr/>
          </p:nvCxnSpPr>
          <p:spPr>
            <a:xfrm rot="21067828" flipV="1">
              <a:off x="3796849" y="3300261"/>
              <a:ext cx="309211" cy="2967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7" name="Freeform 596"/>
            <p:cNvSpPr/>
            <p:nvPr/>
          </p:nvSpPr>
          <p:spPr>
            <a:xfrm rot="21067828">
              <a:off x="4060583" y="3211936"/>
              <a:ext cx="158105" cy="109308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Freeform 597"/>
            <p:cNvSpPr/>
            <p:nvPr/>
          </p:nvSpPr>
          <p:spPr>
            <a:xfrm rot="2175869">
              <a:off x="3623723" y="3270335"/>
              <a:ext cx="119254" cy="13662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Freeform 598"/>
            <p:cNvSpPr/>
            <p:nvPr/>
          </p:nvSpPr>
          <p:spPr>
            <a:xfrm rot="21067828">
              <a:off x="3644822" y="3363155"/>
              <a:ext cx="139102" cy="61830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8" name="Group 59"/>
          <p:cNvGrpSpPr/>
          <p:nvPr/>
        </p:nvGrpSpPr>
        <p:grpSpPr>
          <a:xfrm rot="2272450">
            <a:off x="3217597" y="5069656"/>
            <a:ext cx="597174" cy="260911"/>
            <a:chOff x="3465459" y="4589121"/>
            <a:chExt cx="597174" cy="260911"/>
          </a:xfrm>
        </p:grpSpPr>
        <p:cxnSp>
          <p:nvCxnSpPr>
            <p:cNvPr id="590" name="Straight Arrow Connector 589"/>
            <p:cNvCxnSpPr/>
            <p:nvPr/>
          </p:nvCxnSpPr>
          <p:spPr>
            <a:xfrm rot="11619446" flipH="1">
              <a:off x="3638362" y="4724142"/>
              <a:ext cx="292644" cy="42509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Arrow Connector 590"/>
            <p:cNvCxnSpPr/>
            <p:nvPr/>
          </p:nvCxnSpPr>
          <p:spPr>
            <a:xfrm rot="11619446" flipV="1">
              <a:off x="3589776" y="4658638"/>
              <a:ext cx="309211" cy="2967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2" name="Freeform 591"/>
            <p:cNvSpPr/>
            <p:nvPr/>
          </p:nvSpPr>
          <p:spPr>
            <a:xfrm rot="11619446">
              <a:off x="3465459" y="4589121"/>
              <a:ext cx="158105" cy="109308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Freeform 592"/>
            <p:cNvSpPr/>
            <p:nvPr/>
          </p:nvSpPr>
          <p:spPr>
            <a:xfrm rot="14327487">
              <a:off x="3934693" y="4722091"/>
              <a:ext cx="119254" cy="13662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Freeform 593"/>
            <p:cNvSpPr/>
            <p:nvPr/>
          </p:nvSpPr>
          <p:spPr>
            <a:xfrm rot="11619446">
              <a:off x="3918245" y="4723222"/>
              <a:ext cx="139102" cy="61830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9" name="Group 57"/>
          <p:cNvGrpSpPr/>
          <p:nvPr/>
        </p:nvGrpSpPr>
        <p:grpSpPr>
          <a:xfrm rot="2444196">
            <a:off x="2375439" y="4655853"/>
            <a:ext cx="586412" cy="258287"/>
            <a:chOff x="2794125" y="3148155"/>
            <a:chExt cx="586412" cy="258287"/>
          </a:xfrm>
        </p:grpSpPr>
        <p:cxnSp>
          <p:nvCxnSpPr>
            <p:cNvPr id="585" name="Straight Arrow Connector 584"/>
            <p:cNvCxnSpPr/>
            <p:nvPr/>
          </p:nvCxnSpPr>
          <p:spPr>
            <a:xfrm rot="1127829" flipH="1">
              <a:off x="2920992" y="3246415"/>
              <a:ext cx="292644" cy="42509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/>
            <p:nvPr/>
          </p:nvCxnSpPr>
          <p:spPr>
            <a:xfrm rot="1127829" flipV="1">
              <a:off x="2948645" y="3249426"/>
              <a:ext cx="309211" cy="2967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7" name="Freeform 586"/>
            <p:cNvSpPr/>
            <p:nvPr/>
          </p:nvSpPr>
          <p:spPr>
            <a:xfrm rot="1127829">
              <a:off x="3222432" y="3297134"/>
              <a:ext cx="158105" cy="109308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Freeform 587"/>
            <p:cNvSpPr/>
            <p:nvPr/>
          </p:nvSpPr>
          <p:spPr>
            <a:xfrm rot="3835870">
              <a:off x="2803395" y="3139468"/>
              <a:ext cx="119254" cy="13662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Freeform 588"/>
            <p:cNvSpPr/>
            <p:nvPr/>
          </p:nvSpPr>
          <p:spPr>
            <a:xfrm rot="1127829">
              <a:off x="2794125" y="3221162"/>
              <a:ext cx="139102" cy="61830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0" name="Group 58"/>
          <p:cNvGrpSpPr/>
          <p:nvPr/>
        </p:nvGrpSpPr>
        <p:grpSpPr>
          <a:xfrm rot="11583818">
            <a:off x="6017452" y="5064659"/>
            <a:ext cx="596547" cy="204568"/>
            <a:chOff x="5532063" y="4578540"/>
            <a:chExt cx="596547" cy="204568"/>
          </a:xfrm>
        </p:grpSpPr>
        <p:cxnSp>
          <p:nvCxnSpPr>
            <p:cNvPr id="580" name="Straight Arrow Connector 579"/>
            <p:cNvCxnSpPr/>
            <p:nvPr/>
          </p:nvCxnSpPr>
          <p:spPr>
            <a:xfrm rot="839507" flipH="1">
              <a:off x="5663394" y="4647143"/>
              <a:ext cx="292644" cy="42509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/>
            <p:nvPr/>
          </p:nvCxnSpPr>
          <p:spPr>
            <a:xfrm rot="839507" flipV="1">
              <a:off x="5695140" y="4657783"/>
              <a:ext cx="309211" cy="2967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2" name="Freeform 581"/>
            <p:cNvSpPr/>
            <p:nvPr/>
          </p:nvSpPr>
          <p:spPr>
            <a:xfrm rot="839507">
              <a:off x="5970505" y="4673800"/>
              <a:ext cx="158105" cy="109308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Freeform 582"/>
            <p:cNvSpPr/>
            <p:nvPr/>
          </p:nvSpPr>
          <p:spPr>
            <a:xfrm rot="3547548">
              <a:off x="5540750" y="4569853"/>
              <a:ext cx="119254" cy="13662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Freeform 583"/>
            <p:cNvSpPr/>
            <p:nvPr/>
          </p:nvSpPr>
          <p:spPr>
            <a:xfrm rot="839507">
              <a:off x="5536970" y="4646671"/>
              <a:ext cx="139102" cy="61830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1" name="Group 52"/>
          <p:cNvGrpSpPr/>
          <p:nvPr/>
        </p:nvGrpSpPr>
        <p:grpSpPr>
          <a:xfrm rot="9219510">
            <a:off x="5959979" y="4616739"/>
            <a:ext cx="594965" cy="213049"/>
            <a:chOff x="6138324" y="3135736"/>
            <a:chExt cx="594965" cy="213049"/>
          </a:xfrm>
        </p:grpSpPr>
        <p:cxnSp>
          <p:nvCxnSpPr>
            <p:cNvPr id="575" name="Straight Arrow Connector 574"/>
            <p:cNvCxnSpPr/>
            <p:nvPr/>
          </p:nvCxnSpPr>
          <p:spPr>
            <a:xfrm rot="21067828" flipH="1">
              <a:off x="6264523" y="3222707"/>
              <a:ext cx="292644" cy="42509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Arrow Connector 575"/>
            <p:cNvCxnSpPr/>
            <p:nvPr/>
          </p:nvCxnSpPr>
          <p:spPr>
            <a:xfrm rot="21067828" flipV="1">
              <a:off x="6311450" y="3224061"/>
              <a:ext cx="309211" cy="2967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7" name="Freeform 576"/>
            <p:cNvSpPr/>
            <p:nvPr/>
          </p:nvSpPr>
          <p:spPr>
            <a:xfrm rot="21067828">
              <a:off x="6575184" y="3135736"/>
              <a:ext cx="158105" cy="109308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Freeform 577"/>
            <p:cNvSpPr/>
            <p:nvPr/>
          </p:nvSpPr>
          <p:spPr>
            <a:xfrm rot="2175869">
              <a:off x="6138324" y="3194135"/>
              <a:ext cx="119254" cy="13662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Freeform 578"/>
            <p:cNvSpPr/>
            <p:nvPr/>
          </p:nvSpPr>
          <p:spPr>
            <a:xfrm rot="21067828">
              <a:off x="6159423" y="3286955"/>
              <a:ext cx="139102" cy="61830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56"/>
          <p:cNvGrpSpPr/>
          <p:nvPr/>
        </p:nvGrpSpPr>
        <p:grpSpPr>
          <a:xfrm rot="19334286">
            <a:off x="2433259" y="5077210"/>
            <a:ext cx="594965" cy="186689"/>
            <a:chOff x="2404523" y="4603556"/>
            <a:chExt cx="594965" cy="186689"/>
          </a:xfrm>
        </p:grpSpPr>
        <p:cxnSp>
          <p:nvCxnSpPr>
            <p:cNvPr id="568" name="Straight Arrow Connector 567"/>
            <p:cNvCxnSpPr/>
            <p:nvPr/>
          </p:nvCxnSpPr>
          <p:spPr>
            <a:xfrm rot="21067828" flipH="1">
              <a:off x="2530722" y="4659584"/>
              <a:ext cx="292644" cy="42509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Arrow Connector 570"/>
            <p:cNvCxnSpPr/>
            <p:nvPr/>
          </p:nvCxnSpPr>
          <p:spPr>
            <a:xfrm rot="21067828" flipV="1">
              <a:off x="2577649" y="4671063"/>
              <a:ext cx="309211" cy="2967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2" name="Freeform 571"/>
            <p:cNvSpPr/>
            <p:nvPr/>
          </p:nvSpPr>
          <p:spPr>
            <a:xfrm rot="21067828">
              <a:off x="2841383" y="4603556"/>
              <a:ext cx="158105" cy="109308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Freeform 572"/>
            <p:cNvSpPr/>
            <p:nvPr/>
          </p:nvSpPr>
          <p:spPr>
            <a:xfrm rot="2175869">
              <a:off x="2404523" y="4641935"/>
              <a:ext cx="119254" cy="13662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Freeform 573"/>
            <p:cNvSpPr/>
            <p:nvPr/>
          </p:nvSpPr>
          <p:spPr>
            <a:xfrm rot="21067828">
              <a:off x="2425622" y="4728415"/>
              <a:ext cx="139102" cy="61830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51"/>
          <p:cNvGrpSpPr/>
          <p:nvPr/>
        </p:nvGrpSpPr>
        <p:grpSpPr>
          <a:xfrm rot="1247920">
            <a:off x="5026504" y="4679922"/>
            <a:ext cx="601369" cy="171910"/>
            <a:chOff x="4918741" y="3152081"/>
            <a:chExt cx="601369" cy="171910"/>
          </a:xfrm>
        </p:grpSpPr>
        <p:cxnSp>
          <p:nvCxnSpPr>
            <p:cNvPr id="563" name="Straight Arrow Connector 562"/>
            <p:cNvCxnSpPr/>
            <p:nvPr/>
          </p:nvCxnSpPr>
          <p:spPr>
            <a:xfrm rot="670407" flipH="1">
              <a:off x="5052351" y="3228352"/>
              <a:ext cx="292644" cy="42509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Arrow Connector 563"/>
            <p:cNvCxnSpPr/>
            <p:nvPr/>
          </p:nvCxnSpPr>
          <p:spPr>
            <a:xfrm rot="670407" flipV="1">
              <a:off x="5086367" y="3230079"/>
              <a:ext cx="309211" cy="2967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Freeform 564"/>
            <p:cNvSpPr/>
            <p:nvPr/>
          </p:nvSpPr>
          <p:spPr>
            <a:xfrm rot="670407">
              <a:off x="5362005" y="3214683"/>
              <a:ext cx="158105" cy="109308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Freeform 565"/>
            <p:cNvSpPr/>
            <p:nvPr/>
          </p:nvSpPr>
          <p:spPr>
            <a:xfrm rot="3378448">
              <a:off x="4927428" y="3143394"/>
              <a:ext cx="119254" cy="13662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Freeform 566"/>
            <p:cNvSpPr/>
            <p:nvPr/>
          </p:nvSpPr>
          <p:spPr>
            <a:xfrm rot="670407">
              <a:off x="4926851" y="3213292"/>
              <a:ext cx="139102" cy="61830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54"/>
          <p:cNvGrpSpPr/>
          <p:nvPr/>
        </p:nvGrpSpPr>
        <p:grpSpPr>
          <a:xfrm rot="19891742">
            <a:off x="5031217" y="5084631"/>
            <a:ext cx="599464" cy="186141"/>
            <a:chOff x="4762541" y="4685633"/>
            <a:chExt cx="599464" cy="186141"/>
          </a:xfrm>
        </p:grpSpPr>
        <p:cxnSp>
          <p:nvCxnSpPr>
            <p:cNvPr id="558" name="Straight Arrow Connector 557"/>
            <p:cNvCxnSpPr/>
            <p:nvPr/>
          </p:nvCxnSpPr>
          <p:spPr>
            <a:xfrm rot="21347269" flipH="1">
              <a:off x="4890789" y="4747401"/>
              <a:ext cx="292644" cy="42509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/>
            <p:cNvCxnSpPr/>
            <p:nvPr/>
          </p:nvCxnSpPr>
          <p:spPr>
            <a:xfrm rot="21347269" flipV="1">
              <a:off x="4935267" y="4759608"/>
              <a:ext cx="309211" cy="2967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0" name="Freeform 559"/>
            <p:cNvSpPr/>
            <p:nvPr/>
          </p:nvSpPr>
          <p:spPr>
            <a:xfrm rot="21347269">
              <a:off x="5203900" y="4685633"/>
              <a:ext cx="158105" cy="109308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Freeform 560"/>
            <p:cNvSpPr/>
            <p:nvPr/>
          </p:nvSpPr>
          <p:spPr>
            <a:xfrm rot="2455310">
              <a:off x="4762541" y="4717811"/>
              <a:ext cx="119254" cy="13662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Freeform 561"/>
            <p:cNvSpPr/>
            <p:nvPr/>
          </p:nvSpPr>
          <p:spPr>
            <a:xfrm rot="21347269">
              <a:off x="4778847" y="4809944"/>
              <a:ext cx="139102" cy="61830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0" name="Oval 599"/>
          <p:cNvSpPr/>
          <p:nvPr/>
        </p:nvSpPr>
        <p:spPr>
          <a:xfrm rot="10404751">
            <a:off x="3208640" y="5037439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Oval 600"/>
          <p:cNvSpPr/>
          <p:nvPr/>
        </p:nvSpPr>
        <p:spPr>
          <a:xfrm rot="10800000">
            <a:off x="4325024" y="54864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Oval 601"/>
          <p:cNvSpPr/>
          <p:nvPr/>
        </p:nvSpPr>
        <p:spPr>
          <a:xfrm rot="10800000">
            <a:off x="4477424" y="5638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Oval 602"/>
          <p:cNvSpPr/>
          <p:nvPr/>
        </p:nvSpPr>
        <p:spPr>
          <a:xfrm rot="10800000">
            <a:off x="2819400" y="4876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Oval 603"/>
          <p:cNvSpPr/>
          <p:nvPr/>
        </p:nvSpPr>
        <p:spPr>
          <a:xfrm rot="10800000">
            <a:off x="3200400" y="48768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Oval 604"/>
          <p:cNvSpPr/>
          <p:nvPr/>
        </p:nvSpPr>
        <p:spPr>
          <a:xfrm rot="10800000">
            <a:off x="5943600" y="49530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Oval 605"/>
          <p:cNvSpPr/>
          <p:nvPr/>
        </p:nvSpPr>
        <p:spPr>
          <a:xfrm rot="10800000">
            <a:off x="5943600" y="48006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Oval 606"/>
          <p:cNvSpPr/>
          <p:nvPr/>
        </p:nvSpPr>
        <p:spPr>
          <a:xfrm rot="10800000">
            <a:off x="5486400" y="49530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Oval 607"/>
          <p:cNvSpPr/>
          <p:nvPr/>
        </p:nvSpPr>
        <p:spPr>
          <a:xfrm rot="10800000">
            <a:off x="5486400" y="4800600"/>
            <a:ext cx="152400" cy="152400"/>
          </a:xfrm>
          <a:prstGeom prst="ellipse">
            <a:avLst/>
          </a:prstGeom>
          <a:noFill/>
          <a:ln>
            <a:solidFill>
              <a:srgbClr val="11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3"/>
          <p:cNvSpPr txBox="1">
            <a:spLocks noChangeArrowheads="1"/>
          </p:cNvSpPr>
          <p:nvPr/>
        </p:nvSpPr>
        <p:spPr bwMode="auto">
          <a:xfrm>
            <a:off x="4419600" y="6431756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/>
              <a:t>Figure 2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" t="9154" r="9925" b="6215"/>
          <a:stretch/>
        </p:blipFill>
        <p:spPr>
          <a:xfrm>
            <a:off x="738116" y="381000"/>
            <a:ext cx="7574507" cy="58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6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6029" y="609600"/>
            <a:ext cx="6574951" cy="3962400"/>
            <a:chOff x="1296029" y="609600"/>
            <a:chExt cx="6574951" cy="3962400"/>
          </a:xfrm>
        </p:grpSpPr>
        <p:cxnSp>
          <p:nvCxnSpPr>
            <p:cNvPr id="569" name="Straight Arrow Connector 568"/>
            <p:cNvCxnSpPr/>
            <p:nvPr/>
          </p:nvCxnSpPr>
          <p:spPr>
            <a:xfrm>
              <a:off x="3289921" y="2163606"/>
              <a:ext cx="0" cy="99060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Arrow Connector 569"/>
            <p:cNvCxnSpPr/>
            <p:nvPr/>
          </p:nvCxnSpPr>
          <p:spPr>
            <a:xfrm>
              <a:off x="6019800" y="2163606"/>
              <a:ext cx="0" cy="99060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118"/>
            <p:cNvGrpSpPr/>
            <p:nvPr/>
          </p:nvGrpSpPr>
          <p:grpSpPr>
            <a:xfrm>
              <a:off x="1529751" y="3505200"/>
              <a:ext cx="6092631" cy="1066800"/>
              <a:chOff x="1529751" y="3505200"/>
              <a:chExt cx="6092631" cy="1066800"/>
            </a:xfrm>
          </p:grpSpPr>
          <p:sp>
            <p:nvSpPr>
              <p:cNvPr id="3" name="Oval 2"/>
              <p:cNvSpPr/>
              <p:nvPr/>
            </p:nvSpPr>
            <p:spPr>
              <a:xfrm rot="11224851">
                <a:off x="2504212" y="4320443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reeform 3"/>
              <p:cNvSpPr/>
              <p:nvPr/>
            </p:nvSpPr>
            <p:spPr>
              <a:xfrm rot="11224851">
                <a:off x="2579304" y="3997240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Freeform 4"/>
              <p:cNvSpPr/>
              <p:nvPr/>
            </p:nvSpPr>
            <p:spPr>
              <a:xfrm rot="11224851">
                <a:off x="2428943" y="3975873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 rot="10800000">
                <a:off x="2724824" y="4255698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 rot="10800000">
                <a:off x="2769210" y="3890513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 rot="10800000">
                <a:off x="2616994" y="3886200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890164" y="36576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2783588" y="3799936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2917298" y="3808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008723" y="3581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3912394" y="37151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4069108" y="37323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408523" y="3581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2320637" y="37151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477351" y="37323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637123" y="36576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2549237" y="3791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2697508" y="3808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626394" y="3581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1532443" y="37052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1682283" y="37338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778794" y="3581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87"/>
              <p:cNvSpPr/>
              <p:nvPr/>
            </p:nvSpPr>
            <p:spPr>
              <a:xfrm>
                <a:off x="1797301" y="37424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/>
              <p:cNvSpPr/>
              <p:nvPr/>
            </p:nvSpPr>
            <p:spPr>
              <a:xfrm>
                <a:off x="1879436" y="37338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201489" y="35052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2159794" y="36633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2228623" y="36561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flipH="1">
                <a:off x="1972342" y="350520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 flipH="1">
                <a:off x="2098133" y="3638909"/>
                <a:ext cx="146304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 flipH="1">
                <a:off x="1939637" y="3656162"/>
                <a:ext cx="13868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rot="10800000">
                <a:off x="2286000" y="4343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/>
              <p:cNvSpPr/>
              <p:nvPr/>
            </p:nvSpPr>
            <p:spPr>
              <a:xfrm rot="10800000">
                <a:off x="2390775" y="3998118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73"/>
              <p:cNvSpPr/>
              <p:nvPr/>
            </p:nvSpPr>
            <p:spPr>
              <a:xfrm rot="10800000">
                <a:off x="2241431" y="3999781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10800000">
                <a:off x="2133600" y="4343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>
              <a:xfrm rot="10800000">
                <a:off x="2155166" y="3985403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 rot="10800000">
                <a:off x="2050211" y="3998343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1637581" y="44196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/>
              <p:cNvSpPr/>
              <p:nvPr/>
            </p:nvSpPr>
            <p:spPr>
              <a:xfrm rot="10800000">
                <a:off x="1681967" y="4054415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/>
              <p:cNvSpPr/>
              <p:nvPr/>
            </p:nvSpPr>
            <p:spPr>
              <a:xfrm rot="10800000">
                <a:off x="1529751" y="405010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 flipH="1">
                <a:off x="1930908" y="441960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 66"/>
              <p:cNvSpPr/>
              <p:nvPr/>
            </p:nvSpPr>
            <p:spPr>
              <a:xfrm rot="10800000" flipH="1">
                <a:off x="1837243" y="4067355"/>
                <a:ext cx="146304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67"/>
              <p:cNvSpPr/>
              <p:nvPr/>
            </p:nvSpPr>
            <p:spPr>
              <a:xfrm rot="10800000" flipH="1">
                <a:off x="2003359" y="4075981"/>
                <a:ext cx="13868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rot="10181535">
                <a:off x="2968244" y="4230589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10181535">
                <a:off x="3052693" y="3979572"/>
                <a:ext cx="214223" cy="247291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 rot="10181535">
                <a:off x="2879154" y="4015469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154708" y="36576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 95"/>
              <p:cNvSpPr/>
              <p:nvPr/>
            </p:nvSpPr>
            <p:spPr>
              <a:xfrm rot="10575612">
                <a:off x="3020198" y="37412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>
              <a:xfrm>
                <a:off x="3230908" y="38100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3459508" y="3733800"/>
                <a:ext cx="152400" cy="152400"/>
              </a:xfrm>
              <a:prstGeom prst="ellipse">
                <a:avLst/>
              </a:prstGeom>
              <a:noFill/>
              <a:ln w="25400"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/>
              <p:cNvSpPr/>
              <p:nvPr/>
            </p:nvSpPr>
            <p:spPr>
              <a:xfrm rot="10575612">
                <a:off x="3316555" y="38174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3535708" y="38862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750547" y="36576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/>
              <p:cNvSpPr/>
              <p:nvPr/>
            </p:nvSpPr>
            <p:spPr>
              <a:xfrm rot="10575612">
                <a:off x="3607594" y="37412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 104"/>
              <p:cNvSpPr/>
              <p:nvPr/>
            </p:nvSpPr>
            <p:spPr>
              <a:xfrm>
                <a:off x="3826747" y="38100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rot="10404751">
                <a:off x="3304946" y="4291758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20980363">
                <a:off x="3343669" y="4052630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 108"/>
              <p:cNvSpPr/>
              <p:nvPr/>
            </p:nvSpPr>
            <p:spPr>
              <a:xfrm rot="10404751">
                <a:off x="3211612" y="4071477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rot="10404751">
                <a:off x="3609746" y="4291758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111"/>
              <p:cNvSpPr/>
              <p:nvPr/>
            </p:nvSpPr>
            <p:spPr>
              <a:xfrm rot="20980363">
                <a:off x="3648469" y="4052630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/>
              <p:cNvSpPr/>
              <p:nvPr/>
            </p:nvSpPr>
            <p:spPr>
              <a:xfrm rot="10404751">
                <a:off x="3516412" y="4071477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rot="10327177">
                <a:off x="3857313" y="4336525"/>
                <a:ext cx="154480" cy="153253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>
              <a:xfrm rot="10327177">
                <a:off x="3935039" y="3970231"/>
                <a:ext cx="139907" cy="373011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/>
              <p:cNvSpPr/>
              <p:nvPr/>
            </p:nvSpPr>
            <p:spPr>
              <a:xfrm rot="10327177">
                <a:off x="3784344" y="4000226"/>
                <a:ext cx="132620" cy="34698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"/>
              <p:cNvSpPr/>
              <p:nvPr/>
            </p:nvSpPr>
            <p:spPr>
              <a:xfrm rot="11224851">
                <a:off x="5045006" y="4351185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Freeform 3"/>
              <p:cNvSpPr/>
              <p:nvPr/>
            </p:nvSpPr>
            <p:spPr>
              <a:xfrm rot="11224851">
                <a:off x="5111655" y="3997240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4"/>
              <p:cNvSpPr/>
              <p:nvPr/>
            </p:nvSpPr>
            <p:spPr>
              <a:xfrm rot="11224851">
                <a:off x="4969737" y="3944104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6"/>
              <p:cNvSpPr/>
              <p:nvPr/>
            </p:nvSpPr>
            <p:spPr>
              <a:xfrm rot="10800000">
                <a:off x="5265618" y="4255698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7"/>
              <p:cNvSpPr/>
              <p:nvPr/>
            </p:nvSpPr>
            <p:spPr>
              <a:xfrm rot="10800000">
                <a:off x="5301561" y="3890513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Freeform 8"/>
              <p:cNvSpPr/>
              <p:nvPr/>
            </p:nvSpPr>
            <p:spPr>
              <a:xfrm rot="10800000">
                <a:off x="5157788" y="3886200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10"/>
              <p:cNvSpPr/>
              <p:nvPr/>
            </p:nvSpPr>
            <p:spPr>
              <a:xfrm>
                <a:off x="5430958" y="36576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11"/>
              <p:cNvSpPr/>
              <p:nvPr/>
            </p:nvSpPr>
            <p:spPr>
              <a:xfrm>
                <a:off x="5315939" y="3799936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12"/>
              <p:cNvSpPr/>
              <p:nvPr/>
            </p:nvSpPr>
            <p:spPr>
              <a:xfrm>
                <a:off x="5449649" y="3808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14"/>
              <p:cNvSpPr/>
              <p:nvPr/>
            </p:nvSpPr>
            <p:spPr>
              <a:xfrm>
                <a:off x="6549517" y="3581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15"/>
              <p:cNvSpPr/>
              <p:nvPr/>
            </p:nvSpPr>
            <p:spPr>
              <a:xfrm>
                <a:off x="6453188" y="37151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16"/>
              <p:cNvSpPr/>
              <p:nvPr/>
            </p:nvSpPr>
            <p:spPr>
              <a:xfrm>
                <a:off x="6609902" y="37323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18"/>
              <p:cNvSpPr/>
              <p:nvPr/>
            </p:nvSpPr>
            <p:spPr>
              <a:xfrm>
                <a:off x="4949317" y="3581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 19"/>
              <p:cNvSpPr/>
              <p:nvPr/>
            </p:nvSpPr>
            <p:spPr>
              <a:xfrm>
                <a:off x="4852988" y="37151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20"/>
              <p:cNvSpPr/>
              <p:nvPr/>
            </p:nvSpPr>
            <p:spPr>
              <a:xfrm>
                <a:off x="5009702" y="37323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2"/>
              <p:cNvSpPr/>
              <p:nvPr/>
            </p:nvSpPr>
            <p:spPr>
              <a:xfrm>
                <a:off x="5177917" y="36576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Freeform 23"/>
              <p:cNvSpPr/>
              <p:nvPr/>
            </p:nvSpPr>
            <p:spPr>
              <a:xfrm>
                <a:off x="5081588" y="3791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Freeform 24"/>
              <p:cNvSpPr/>
              <p:nvPr/>
            </p:nvSpPr>
            <p:spPr>
              <a:xfrm>
                <a:off x="5238302" y="3808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4167188" y="3581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Freeform 212"/>
              <p:cNvSpPr/>
              <p:nvPr/>
            </p:nvSpPr>
            <p:spPr>
              <a:xfrm>
                <a:off x="4064794" y="37052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213"/>
              <p:cNvSpPr/>
              <p:nvPr/>
            </p:nvSpPr>
            <p:spPr>
              <a:xfrm>
                <a:off x="4214634" y="37338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4319588" y="3581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215"/>
              <p:cNvSpPr/>
              <p:nvPr/>
            </p:nvSpPr>
            <p:spPr>
              <a:xfrm>
                <a:off x="4329652" y="37424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4420230" y="37338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4742283" y="35052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 209"/>
              <p:cNvSpPr/>
              <p:nvPr/>
            </p:nvSpPr>
            <p:spPr>
              <a:xfrm>
                <a:off x="4700588" y="36633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Freeform 210"/>
              <p:cNvSpPr/>
              <p:nvPr/>
            </p:nvSpPr>
            <p:spPr>
              <a:xfrm>
                <a:off x="4760974" y="36561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 flipH="1">
                <a:off x="4513136" y="350520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206"/>
              <p:cNvSpPr/>
              <p:nvPr/>
            </p:nvSpPr>
            <p:spPr>
              <a:xfrm flipH="1">
                <a:off x="4630484" y="3638909"/>
                <a:ext cx="146304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207"/>
              <p:cNvSpPr/>
              <p:nvPr/>
            </p:nvSpPr>
            <p:spPr>
              <a:xfrm flipH="1">
                <a:off x="4471988" y="3656162"/>
                <a:ext cx="13868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 rot="10800000">
                <a:off x="4826794" y="4343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 200"/>
              <p:cNvSpPr/>
              <p:nvPr/>
            </p:nvSpPr>
            <p:spPr>
              <a:xfrm rot="10800000">
                <a:off x="4931569" y="3998118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 73"/>
              <p:cNvSpPr/>
              <p:nvPr/>
            </p:nvSpPr>
            <p:spPr>
              <a:xfrm rot="10800000">
                <a:off x="4782225" y="3999781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74"/>
              <p:cNvSpPr/>
              <p:nvPr/>
            </p:nvSpPr>
            <p:spPr>
              <a:xfrm rot="10800000">
                <a:off x="4674394" y="4343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75"/>
              <p:cNvSpPr/>
              <p:nvPr/>
            </p:nvSpPr>
            <p:spPr>
              <a:xfrm rot="10800000">
                <a:off x="4695960" y="3985403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204"/>
              <p:cNvSpPr/>
              <p:nvPr/>
            </p:nvSpPr>
            <p:spPr>
              <a:xfrm rot="10800000">
                <a:off x="4591005" y="3998343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 rot="10800000">
                <a:off x="4178375" y="44196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197"/>
              <p:cNvSpPr/>
              <p:nvPr/>
            </p:nvSpPr>
            <p:spPr>
              <a:xfrm rot="10800000">
                <a:off x="4214318" y="4054415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198"/>
              <p:cNvSpPr/>
              <p:nvPr/>
            </p:nvSpPr>
            <p:spPr>
              <a:xfrm rot="10800000">
                <a:off x="4070545" y="405010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 rot="10800000" flipH="1">
                <a:off x="4471702" y="441960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 194"/>
              <p:cNvSpPr/>
              <p:nvPr/>
            </p:nvSpPr>
            <p:spPr>
              <a:xfrm rot="10800000" flipH="1">
                <a:off x="4369594" y="4067355"/>
                <a:ext cx="146304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 195"/>
              <p:cNvSpPr/>
              <p:nvPr/>
            </p:nvSpPr>
            <p:spPr>
              <a:xfrm rot="10800000" flipH="1">
                <a:off x="4535710" y="4075981"/>
                <a:ext cx="13868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10181535">
                <a:off x="5509038" y="4247837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 152"/>
              <p:cNvSpPr/>
              <p:nvPr/>
            </p:nvSpPr>
            <p:spPr>
              <a:xfrm rot="10181535">
                <a:off x="5585044" y="3979572"/>
                <a:ext cx="214223" cy="247291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 153"/>
              <p:cNvSpPr/>
              <p:nvPr/>
            </p:nvSpPr>
            <p:spPr>
              <a:xfrm rot="10181535">
                <a:off x="5419948" y="4015469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95502" y="36576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 149"/>
              <p:cNvSpPr/>
              <p:nvPr/>
            </p:nvSpPr>
            <p:spPr>
              <a:xfrm rot="10575612">
                <a:off x="5552549" y="37412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5771702" y="38100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6000302" y="37338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reeform 146"/>
              <p:cNvSpPr/>
              <p:nvPr/>
            </p:nvSpPr>
            <p:spPr>
              <a:xfrm rot="10575612">
                <a:off x="5857349" y="38174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reeform 147"/>
              <p:cNvSpPr/>
              <p:nvPr/>
            </p:nvSpPr>
            <p:spPr>
              <a:xfrm>
                <a:off x="6076502" y="38862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6291341" y="36576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 143"/>
              <p:cNvSpPr/>
              <p:nvPr/>
            </p:nvSpPr>
            <p:spPr>
              <a:xfrm rot="10575612">
                <a:off x="6148388" y="37412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 144"/>
              <p:cNvSpPr/>
              <p:nvPr/>
            </p:nvSpPr>
            <p:spPr>
              <a:xfrm>
                <a:off x="6367541" y="38100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 rot="10404751">
                <a:off x="5845740" y="4291758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 140"/>
              <p:cNvSpPr/>
              <p:nvPr/>
            </p:nvSpPr>
            <p:spPr>
              <a:xfrm rot="20980363">
                <a:off x="5884463" y="4052630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 141"/>
              <p:cNvSpPr/>
              <p:nvPr/>
            </p:nvSpPr>
            <p:spPr>
              <a:xfrm rot="10404751">
                <a:off x="5752406" y="4071477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 rot="10404751">
                <a:off x="6150540" y="4291758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 137"/>
              <p:cNvSpPr/>
              <p:nvPr/>
            </p:nvSpPr>
            <p:spPr>
              <a:xfrm rot="20980363">
                <a:off x="6189263" y="4052630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 138"/>
              <p:cNvSpPr/>
              <p:nvPr/>
            </p:nvSpPr>
            <p:spPr>
              <a:xfrm rot="10404751">
                <a:off x="6057206" y="4071477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 rot="10327177">
                <a:off x="6398107" y="4336525"/>
                <a:ext cx="154480" cy="153253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/>
              <p:cNvSpPr/>
              <p:nvPr/>
            </p:nvSpPr>
            <p:spPr>
              <a:xfrm rot="10327177">
                <a:off x="6475833" y="3970231"/>
                <a:ext cx="139907" cy="373011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 135"/>
              <p:cNvSpPr/>
              <p:nvPr/>
            </p:nvSpPr>
            <p:spPr>
              <a:xfrm rot="10327177">
                <a:off x="6325138" y="4000226"/>
                <a:ext cx="132620" cy="34698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6707982" y="3581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Freeform 262"/>
              <p:cNvSpPr/>
              <p:nvPr/>
            </p:nvSpPr>
            <p:spPr>
              <a:xfrm>
                <a:off x="6605588" y="37052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Freeform 263"/>
              <p:cNvSpPr/>
              <p:nvPr/>
            </p:nvSpPr>
            <p:spPr>
              <a:xfrm>
                <a:off x="6755428" y="37338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6860382" y="3581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Freeform 265"/>
              <p:cNvSpPr/>
              <p:nvPr/>
            </p:nvSpPr>
            <p:spPr>
              <a:xfrm>
                <a:off x="6870446" y="37424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Freeform 266"/>
              <p:cNvSpPr/>
              <p:nvPr/>
            </p:nvSpPr>
            <p:spPr>
              <a:xfrm>
                <a:off x="6961024" y="37338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7283077" y="35052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Freeform 259"/>
              <p:cNvSpPr/>
              <p:nvPr/>
            </p:nvSpPr>
            <p:spPr>
              <a:xfrm>
                <a:off x="7241382" y="36633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Freeform 260"/>
              <p:cNvSpPr/>
              <p:nvPr/>
            </p:nvSpPr>
            <p:spPr>
              <a:xfrm>
                <a:off x="7301768" y="36561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 flipH="1">
                <a:off x="7053930" y="350520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Freeform 256"/>
              <p:cNvSpPr/>
              <p:nvPr/>
            </p:nvSpPr>
            <p:spPr>
              <a:xfrm flipH="1">
                <a:off x="7171278" y="3638909"/>
                <a:ext cx="146304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Freeform 257"/>
              <p:cNvSpPr/>
              <p:nvPr/>
            </p:nvSpPr>
            <p:spPr>
              <a:xfrm flipH="1">
                <a:off x="7012782" y="3656162"/>
                <a:ext cx="13868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44"/>
              <p:cNvSpPr/>
              <p:nvPr/>
            </p:nvSpPr>
            <p:spPr>
              <a:xfrm rot="10800000">
                <a:off x="7367588" y="4343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Freeform 45"/>
              <p:cNvSpPr/>
              <p:nvPr/>
            </p:nvSpPr>
            <p:spPr>
              <a:xfrm rot="10800000">
                <a:off x="7472363" y="3998118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Freeform 46"/>
              <p:cNvSpPr/>
              <p:nvPr/>
            </p:nvSpPr>
            <p:spPr>
              <a:xfrm rot="10800000">
                <a:off x="7323019" y="3999781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47"/>
              <p:cNvSpPr/>
              <p:nvPr/>
            </p:nvSpPr>
            <p:spPr>
              <a:xfrm rot="10800000">
                <a:off x="7215188" y="43434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Freeform 48"/>
              <p:cNvSpPr/>
              <p:nvPr/>
            </p:nvSpPr>
            <p:spPr>
              <a:xfrm rot="10800000">
                <a:off x="7236754" y="3985403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Freeform 254"/>
              <p:cNvSpPr/>
              <p:nvPr/>
            </p:nvSpPr>
            <p:spPr>
              <a:xfrm rot="10800000">
                <a:off x="7131799" y="3998343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41"/>
              <p:cNvSpPr/>
              <p:nvPr/>
            </p:nvSpPr>
            <p:spPr>
              <a:xfrm rot="10800000">
                <a:off x="6719169" y="441960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 42"/>
              <p:cNvSpPr/>
              <p:nvPr/>
            </p:nvSpPr>
            <p:spPr>
              <a:xfrm rot="10800000">
                <a:off x="6755112" y="4054415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Freeform 43"/>
              <p:cNvSpPr/>
              <p:nvPr/>
            </p:nvSpPr>
            <p:spPr>
              <a:xfrm rot="10800000">
                <a:off x="6611339" y="405010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38"/>
              <p:cNvSpPr/>
              <p:nvPr/>
            </p:nvSpPr>
            <p:spPr>
              <a:xfrm rot="10800000" flipH="1">
                <a:off x="7012496" y="441960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 39"/>
              <p:cNvSpPr/>
              <p:nvPr/>
            </p:nvSpPr>
            <p:spPr>
              <a:xfrm rot="10800000" flipH="1">
                <a:off x="6910388" y="4067355"/>
                <a:ext cx="146304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40"/>
              <p:cNvSpPr/>
              <p:nvPr/>
            </p:nvSpPr>
            <p:spPr>
              <a:xfrm rot="10800000" flipH="1">
                <a:off x="7076504" y="4075981"/>
                <a:ext cx="13868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  <a:ln w="25400">
                <a:solidFill>
                  <a:srgbClr val="BDD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50"/>
              <p:cNvGrpSpPr/>
              <p:nvPr/>
            </p:nvGrpSpPr>
            <p:grpSpPr>
              <a:xfrm>
                <a:off x="3720465" y="3549631"/>
                <a:ext cx="594965" cy="213049"/>
                <a:chOff x="3623723" y="3211936"/>
                <a:chExt cx="594965" cy="213049"/>
              </a:xfrm>
            </p:grpSpPr>
            <p:cxnSp>
              <p:nvCxnSpPr>
                <p:cNvPr id="271" name="Straight Arrow Connector 270"/>
                <p:cNvCxnSpPr/>
                <p:nvPr/>
              </p:nvCxnSpPr>
              <p:spPr>
                <a:xfrm rot="21067828" flipH="1">
                  <a:off x="3749922" y="3298907"/>
                  <a:ext cx="292644" cy="42509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Arrow Connector 271"/>
                <p:cNvCxnSpPr/>
                <p:nvPr/>
              </p:nvCxnSpPr>
              <p:spPr>
                <a:xfrm rot="21067828" flipV="1">
                  <a:off x="3796849" y="3300261"/>
                  <a:ext cx="309211" cy="2967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Freeform 272"/>
                <p:cNvSpPr/>
                <p:nvPr/>
              </p:nvSpPr>
              <p:spPr>
                <a:xfrm rot="21067828">
                  <a:off x="4060583" y="3211936"/>
                  <a:ext cx="158105" cy="109308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Freeform 273"/>
                <p:cNvSpPr/>
                <p:nvPr/>
              </p:nvSpPr>
              <p:spPr>
                <a:xfrm rot="2175869">
                  <a:off x="3623723" y="3270335"/>
                  <a:ext cx="119254" cy="13662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 274"/>
                <p:cNvSpPr/>
                <p:nvPr/>
              </p:nvSpPr>
              <p:spPr>
                <a:xfrm rot="21067828">
                  <a:off x="3644822" y="3363155"/>
                  <a:ext cx="139102" cy="61830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59"/>
              <p:cNvGrpSpPr/>
              <p:nvPr/>
            </p:nvGrpSpPr>
            <p:grpSpPr>
              <a:xfrm>
                <a:off x="3466440" y="4203120"/>
                <a:ext cx="597174" cy="260911"/>
                <a:chOff x="3465459" y="4589121"/>
                <a:chExt cx="597174" cy="260911"/>
              </a:xfrm>
            </p:grpSpPr>
            <p:cxnSp>
              <p:nvCxnSpPr>
                <p:cNvPr id="277" name="Straight Arrow Connector 276"/>
                <p:cNvCxnSpPr/>
                <p:nvPr/>
              </p:nvCxnSpPr>
              <p:spPr>
                <a:xfrm rot="11619446" flipH="1">
                  <a:off x="3638362" y="4724142"/>
                  <a:ext cx="292644" cy="42509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 rot="11619446" flipV="1">
                  <a:off x="3589776" y="4658638"/>
                  <a:ext cx="309211" cy="2967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Freeform 278"/>
                <p:cNvSpPr/>
                <p:nvPr/>
              </p:nvSpPr>
              <p:spPr>
                <a:xfrm rot="11619446">
                  <a:off x="3465459" y="4589121"/>
                  <a:ext cx="158105" cy="109308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Freeform 279"/>
                <p:cNvSpPr/>
                <p:nvPr/>
              </p:nvSpPr>
              <p:spPr>
                <a:xfrm rot="14327487">
                  <a:off x="3934693" y="4722091"/>
                  <a:ext cx="119254" cy="13662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 280"/>
                <p:cNvSpPr/>
                <p:nvPr/>
              </p:nvSpPr>
              <p:spPr>
                <a:xfrm rot="11619446">
                  <a:off x="3918245" y="4723222"/>
                  <a:ext cx="139102" cy="61830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57"/>
              <p:cNvGrpSpPr/>
              <p:nvPr/>
            </p:nvGrpSpPr>
            <p:grpSpPr>
              <a:xfrm>
                <a:off x="2810978" y="3625831"/>
                <a:ext cx="586412" cy="258287"/>
                <a:chOff x="2794125" y="3148155"/>
                <a:chExt cx="586412" cy="258287"/>
              </a:xfrm>
            </p:grpSpPr>
            <p:cxnSp>
              <p:nvCxnSpPr>
                <p:cNvPr id="283" name="Straight Arrow Connector 282"/>
                <p:cNvCxnSpPr/>
                <p:nvPr/>
              </p:nvCxnSpPr>
              <p:spPr>
                <a:xfrm rot="1127829" flipH="1">
                  <a:off x="2920992" y="3246415"/>
                  <a:ext cx="292644" cy="42509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Arrow Connector 283"/>
                <p:cNvCxnSpPr/>
                <p:nvPr/>
              </p:nvCxnSpPr>
              <p:spPr>
                <a:xfrm rot="1127829" flipV="1">
                  <a:off x="2948645" y="3249426"/>
                  <a:ext cx="309211" cy="2967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Freeform 284"/>
                <p:cNvSpPr/>
                <p:nvPr/>
              </p:nvSpPr>
              <p:spPr>
                <a:xfrm rot="1127829">
                  <a:off x="3222432" y="3297134"/>
                  <a:ext cx="158105" cy="109308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Freeform 285"/>
                <p:cNvSpPr/>
                <p:nvPr/>
              </p:nvSpPr>
              <p:spPr>
                <a:xfrm rot="3835870">
                  <a:off x="2803395" y="3139468"/>
                  <a:ext cx="119254" cy="13662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 286"/>
                <p:cNvSpPr/>
                <p:nvPr/>
              </p:nvSpPr>
              <p:spPr>
                <a:xfrm rot="1127829">
                  <a:off x="2794125" y="3221162"/>
                  <a:ext cx="139102" cy="61830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58"/>
              <p:cNvGrpSpPr/>
              <p:nvPr/>
            </p:nvGrpSpPr>
            <p:grpSpPr>
              <a:xfrm>
                <a:off x="5675229" y="4235431"/>
                <a:ext cx="596547" cy="204568"/>
                <a:chOff x="5532063" y="4578540"/>
                <a:chExt cx="596547" cy="204568"/>
              </a:xfrm>
            </p:grpSpPr>
            <p:cxnSp>
              <p:nvCxnSpPr>
                <p:cNvPr id="289" name="Straight Arrow Connector 288"/>
                <p:cNvCxnSpPr/>
                <p:nvPr/>
              </p:nvCxnSpPr>
              <p:spPr>
                <a:xfrm rot="839507" flipH="1">
                  <a:off x="5663394" y="4647143"/>
                  <a:ext cx="292644" cy="42509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Arrow Connector 289"/>
                <p:cNvCxnSpPr/>
                <p:nvPr/>
              </p:nvCxnSpPr>
              <p:spPr>
                <a:xfrm rot="839507" flipV="1">
                  <a:off x="5695140" y="4657783"/>
                  <a:ext cx="309211" cy="2967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1" name="Freeform 290"/>
                <p:cNvSpPr/>
                <p:nvPr/>
              </p:nvSpPr>
              <p:spPr>
                <a:xfrm rot="839507">
                  <a:off x="5970505" y="4673800"/>
                  <a:ext cx="158105" cy="109308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Freeform 291"/>
                <p:cNvSpPr/>
                <p:nvPr/>
              </p:nvSpPr>
              <p:spPr>
                <a:xfrm rot="3547548">
                  <a:off x="5540750" y="4569853"/>
                  <a:ext cx="119254" cy="13662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Freeform 292"/>
                <p:cNvSpPr/>
                <p:nvPr/>
              </p:nvSpPr>
              <p:spPr>
                <a:xfrm rot="839507">
                  <a:off x="5536970" y="4646671"/>
                  <a:ext cx="139102" cy="61830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52"/>
              <p:cNvGrpSpPr/>
              <p:nvPr/>
            </p:nvGrpSpPr>
            <p:grpSpPr>
              <a:xfrm>
                <a:off x="6249464" y="3549631"/>
                <a:ext cx="594965" cy="213049"/>
                <a:chOff x="6138324" y="3135736"/>
                <a:chExt cx="594965" cy="213049"/>
              </a:xfrm>
            </p:grpSpPr>
            <p:cxnSp>
              <p:nvCxnSpPr>
                <p:cNvPr id="295" name="Straight Arrow Connector 294"/>
                <p:cNvCxnSpPr/>
                <p:nvPr/>
              </p:nvCxnSpPr>
              <p:spPr>
                <a:xfrm rot="21067828" flipH="1">
                  <a:off x="6264523" y="3222707"/>
                  <a:ext cx="292644" cy="42509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/>
                <p:cNvCxnSpPr/>
                <p:nvPr/>
              </p:nvCxnSpPr>
              <p:spPr>
                <a:xfrm rot="21067828" flipV="1">
                  <a:off x="6311450" y="3224061"/>
                  <a:ext cx="309211" cy="2967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Freeform 296"/>
                <p:cNvSpPr/>
                <p:nvPr/>
              </p:nvSpPr>
              <p:spPr>
                <a:xfrm rot="21067828">
                  <a:off x="6575184" y="3135736"/>
                  <a:ext cx="158105" cy="109308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Freeform 297"/>
                <p:cNvSpPr/>
                <p:nvPr/>
              </p:nvSpPr>
              <p:spPr>
                <a:xfrm rot="2175869">
                  <a:off x="6138324" y="3194135"/>
                  <a:ext cx="119254" cy="13662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Freeform 298"/>
                <p:cNvSpPr/>
                <p:nvPr/>
              </p:nvSpPr>
              <p:spPr>
                <a:xfrm rot="21067828">
                  <a:off x="6159423" y="3286955"/>
                  <a:ext cx="139102" cy="61830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56"/>
              <p:cNvGrpSpPr/>
              <p:nvPr/>
            </p:nvGrpSpPr>
            <p:grpSpPr>
              <a:xfrm>
                <a:off x="2421573" y="4235431"/>
                <a:ext cx="594965" cy="186689"/>
                <a:chOff x="2404523" y="4603556"/>
                <a:chExt cx="594965" cy="186689"/>
              </a:xfrm>
            </p:grpSpPr>
            <p:cxnSp>
              <p:nvCxnSpPr>
                <p:cNvPr id="301" name="Straight Arrow Connector 300"/>
                <p:cNvCxnSpPr/>
                <p:nvPr/>
              </p:nvCxnSpPr>
              <p:spPr>
                <a:xfrm rot="21067828" flipH="1">
                  <a:off x="2530722" y="4659584"/>
                  <a:ext cx="292644" cy="42509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Arrow Connector 301"/>
                <p:cNvCxnSpPr/>
                <p:nvPr/>
              </p:nvCxnSpPr>
              <p:spPr>
                <a:xfrm rot="21067828" flipV="1">
                  <a:off x="2577649" y="4671063"/>
                  <a:ext cx="309211" cy="2967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Freeform 302"/>
                <p:cNvSpPr/>
                <p:nvPr/>
              </p:nvSpPr>
              <p:spPr>
                <a:xfrm rot="21067828">
                  <a:off x="2841383" y="4603556"/>
                  <a:ext cx="158105" cy="109308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Freeform 303"/>
                <p:cNvSpPr/>
                <p:nvPr/>
              </p:nvSpPr>
              <p:spPr>
                <a:xfrm rot="2175869">
                  <a:off x="2404523" y="4641935"/>
                  <a:ext cx="119254" cy="13662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Freeform 304"/>
                <p:cNvSpPr/>
                <p:nvPr/>
              </p:nvSpPr>
              <p:spPr>
                <a:xfrm rot="21067828">
                  <a:off x="2425622" y="4728415"/>
                  <a:ext cx="139102" cy="61830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51"/>
              <p:cNvGrpSpPr/>
              <p:nvPr/>
            </p:nvGrpSpPr>
            <p:grpSpPr>
              <a:xfrm>
                <a:off x="4982988" y="3625831"/>
                <a:ext cx="601369" cy="171910"/>
                <a:chOff x="4918741" y="3152081"/>
                <a:chExt cx="601369" cy="171910"/>
              </a:xfrm>
            </p:grpSpPr>
            <p:cxnSp>
              <p:nvCxnSpPr>
                <p:cNvPr id="307" name="Straight Arrow Connector 306"/>
                <p:cNvCxnSpPr/>
                <p:nvPr/>
              </p:nvCxnSpPr>
              <p:spPr>
                <a:xfrm rot="670407" flipH="1">
                  <a:off x="5052351" y="3228352"/>
                  <a:ext cx="292644" cy="42509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/>
                <p:cNvCxnSpPr/>
                <p:nvPr/>
              </p:nvCxnSpPr>
              <p:spPr>
                <a:xfrm rot="670407" flipV="1">
                  <a:off x="5086367" y="3230079"/>
                  <a:ext cx="309211" cy="2967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Freeform 308"/>
                <p:cNvSpPr/>
                <p:nvPr/>
              </p:nvSpPr>
              <p:spPr>
                <a:xfrm rot="670407">
                  <a:off x="5362005" y="3214683"/>
                  <a:ext cx="158105" cy="109308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Freeform 309"/>
                <p:cNvSpPr/>
                <p:nvPr/>
              </p:nvSpPr>
              <p:spPr>
                <a:xfrm rot="3378448">
                  <a:off x="4927428" y="3143394"/>
                  <a:ext cx="119254" cy="13662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Freeform 310"/>
                <p:cNvSpPr/>
                <p:nvPr/>
              </p:nvSpPr>
              <p:spPr>
                <a:xfrm rot="670407">
                  <a:off x="4926851" y="3213292"/>
                  <a:ext cx="139102" cy="61830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54"/>
              <p:cNvGrpSpPr/>
              <p:nvPr/>
            </p:nvGrpSpPr>
            <p:grpSpPr>
              <a:xfrm>
                <a:off x="4763262" y="4277890"/>
                <a:ext cx="599464" cy="186141"/>
                <a:chOff x="4762541" y="4685633"/>
                <a:chExt cx="599464" cy="186141"/>
              </a:xfrm>
            </p:grpSpPr>
            <p:cxnSp>
              <p:nvCxnSpPr>
                <p:cNvPr id="313" name="Straight Arrow Connector 312"/>
                <p:cNvCxnSpPr/>
                <p:nvPr/>
              </p:nvCxnSpPr>
              <p:spPr>
                <a:xfrm rot="21347269" flipH="1">
                  <a:off x="4890789" y="4747401"/>
                  <a:ext cx="292644" cy="42509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Arrow Connector 313"/>
                <p:cNvCxnSpPr/>
                <p:nvPr/>
              </p:nvCxnSpPr>
              <p:spPr>
                <a:xfrm rot="21347269" flipV="1">
                  <a:off x="4935267" y="4759608"/>
                  <a:ext cx="309211" cy="2967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Freeform 314"/>
                <p:cNvSpPr/>
                <p:nvPr/>
              </p:nvSpPr>
              <p:spPr>
                <a:xfrm rot="21347269">
                  <a:off x="5203900" y="4685633"/>
                  <a:ext cx="158105" cy="109308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Freeform 315"/>
                <p:cNvSpPr/>
                <p:nvPr/>
              </p:nvSpPr>
              <p:spPr>
                <a:xfrm rot="2455310">
                  <a:off x="4762541" y="4717811"/>
                  <a:ext cx="119254" cy="13662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Freeform 316"/>
                <p:cNvSpPr/>
                <p:nvPr/>
              </p:nvSpPr>
              <p:spPr>
                <a:xfrm rot="21347269">
                  <a:off x="4778847" y="4809944"/>
                  <a:ext cx="139102" cy="61830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52" name="Oval 851"/>
            <p:cNvSpPr/>
            <p:nvPr/>
          </p:nvSpPr>
          <p:spPr>
            <a:xfrm>
              <a:off x="7219006" y="657541"/>
              <a:ext cx="147599" cy="145312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/>
            <p:cNvSpPr/>
            <p:nvPr/>
          </p:nvSpPr>
          <p:spPr>
            <a:xfrm flipH="1">
              <a:off x="6997077" y="657541"/>
              <a:ext cx="156455" cy="145312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Freeform 853"/>
            <p:cNvSpPr/>
            <p:nvPr/>
          </p:nvSpPr>
          <p:spPr>
            <a:xfrm>
              <a:off x="6918382" y="777799"/>
              <a:ext cx="11721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Freeform 854"/>
            <p:cNvSpPr/>
            <p:nvPr/>
          </p:nvSpPr>
          <p:spPr>
            <a:xfrm>
              <a:off x="7066087" y="807863"/>
              <a:ext cx="76427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Freeform 855"/>
            <p:cNvSpPr/>
            <p:nvPr/>
          </p:nvSpPr>
          <p:spPr>
            <a:xfrm>
              <a:off x="7156920" y="792831"/>
              <a:ext cx="139996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Freeform 856"/>
            <p:cNvSpPr/>
            <p:nvPr/>
          </p:nvSpPr>
          <p:spPr>
            <a:xfrm>
              <a:off x="7279852" y="792831"/>
              <a:ext cx="92133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/>
            <p:cNvSpPr/>
            <p:nvPr/>
          </p:nvSpPr>
          <p:spPr>
            <a:xfrm rot="10973363">
              <a:off x="6942011" y="1727016"/>
              <a:ext cx="147599" cy="140176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/>
            <p:cNvSpPr/>
            <p:nvPr/>
          </p:nvSpPr>
          <p:spPr>
            <a:xfrm rot="10973363" flipH="1">
              <a:off x="7154807" y="1737979"/>
              <a:ext cx="156455" cy="140176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Freeform 859"/>
            <p:cNvSpPr/>
            <p:nvPr/>
          </p:nvSpPr>
          <p:spPr>
            <a:xfrm rot="10973363">
              <a:off x="7287691" y="1261151"/>
              <a:ext cx="11721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Freeform 860"/>
            <p:cNvSpPr/>
            <p:nvPr/>
          </p:nvSpPr>
          <p:spPr>
            <a:xfrm rot="10973363">
              <a:off x="7181700" y="1253553"/>
              <a:ext cx="76427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Freeform 861"/>
            <p:cNvSpPr/>
            <p:nvPr/>
          </p:nvSpPr>
          <p:spPr>
            <a:xfrm rot="10973363">
              <a:off x="7026358" y="1276346"/>
              <a:ext cx="139996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Freeform 862"/>
            <p:cNvSpPr/>
            <p:nvPr/>
          </p:nvSpPr>
          <p:spPr>
            <a:xfrm rot="10973363">
              <a:off x="6951414" y="1271356"/>
              <a:ext cx="92133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/>
            <p:cNvSpPr/>
            <p:nvPr/>
          </p:nvSpPr>
          <p:spPr>
            <a:xfrm>
              <a:off x="7685077" y="664555"/>
              <a:ext cx="147599" cy="145312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Oval 864"/>
            <p:cNvSpPr/>
            <p:nvPr/>
          </p:nvSpPr>
          <p:spPr>
            <a:xfrm flipH="1">
              <a:off x="7463148" y="664555"/>
              <a:ext cx="156455" cy="145312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Freeform 865"/>
            <p:cNvSpPr/>
            <p:nvPr/>
          </p:nvSpPr>
          <p:spPr>
            <a:xfrm>
              <a:off x="7384453" y="784813"/>
              <a:ext cx="11721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Freeform 866"/>
            <p:cNvSpPr/>
            <p:nvPr/>
          </p:nvSpPr>
          <p:spPr>
            <a:xfrm>
              <a:off x="7532158" y="814877"/>
              <a:ext cx="76427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Freeform 867"/>
            <p:cNvSpPr/>
            <p:nvPr/>
          </p:nvSpPr>
          <p:spPr>
            <a:xfrm>
              <a:off x="7622991" y="799845"/>
              <a:ext cx="139996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Freeform 868"/>
            <p:cNvSpPr/>
            <p:nvPr/>
          </p:nvSpPr>
          <p:spPr>
            <a:xfrm>
              <a:off x="7745923" y="799845"/>
              <a:ext cx="92133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Oval 869"/>
            <p:cNvSpPr/>
            <p:nvPr/>
          </p:nvSpPr>
          <p:spPr>
            <a:xfrm rot="10973363">
              <a:off x="7408082" y="1734030"/>
              <a:ext cx="147599" cy="140176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/>
            <p:cNvSpPr/>
            <p:nvPr/>
          </p:nvSpPr>
          <p:spPr>
            <a:xfrm rot="10973363" flipH="1">
              <a:off x="7620878" y="1744993"/>
              <a:ext cx="156455" cy="140176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Freeform 871"/>
            <p:cNvSpPr/>
            <p:nvPr/>
          </p:nvSpPr>
          <p:spPr>
            <a:xfrm rot="10973363">
              <a:off x="7753762" y="1268165"/>
              <a:ext cx="11721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Freeform 872"/>
            <p:cNvSpPr/>
            <p:nvPr/>
          </p:nvSpPr>
          <p:spPr>
            <a:xfrm rot="10973363">
              <a:off x="7647771" y="1260567"/>
              <a:ext cx="76427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Freeform 873"/>
            <p:cNvSpPr/>
            <p:nvPr/>
          </p:nvSpPr>
          <p:spPr>
            <a:xfrm rot="10973363">
              <a:off x="7492429" y="1283360"/>
              <a:ext cx="139996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Freeform 874"/>
            <p:cNvSpPr/>
            <p:nvPr/>
          </p:nvSpPr>
          <p:spPr>
            <a:xfrm rot="10973363">
              <a:off x="7417485" y="1278370"/>
              <a:ext cx="92133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Oval 875"/>
            <p:cNvSpPr/>
            <p:nvPr/>
          </p:nvSpPr>
          <p:spPr>
            <a:xfrm>
              <a:off x="5331459" y="619495"/>
              <a:ext cx="152400" cy="145312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/>
            <p:cNvSpPr/>
            <p:nvPr/>
          </p:nvSpPr>
          <p:spPr>
            <a:xfrm flipH="1">
              <a:off x="5102312" y="619495"/>
              <a:ext cx="161544" cy="145312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Freeform 877"/>
            <p:cNvSpPr/>
            <p:nvPr/>
          </p:nvSpPr>
          <p:spPr>
            <a:xfrm>
              <a:off x="5021058" y="739753"/>
              <a:ext cx="12103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Freeform 878"/>
            <p:cNvSpPr/>
            <p:nvPr/>
          </p:nvSpPr>
          <p:spPr>
            <a:xfrm>
              <a:off x="5173567" y="769817"/>
              <a:ext cx="78913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Freeform 879"/>
            <p:cNvSpPr/>
            <p:nvPr/>
          </p:nvSpPr>
          <p:spPr>
            <a:xfrm>
              <a:off x="5267354" y="754785"/>
              <a:ext cx="144549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Freeform 880"/>
            <p:cNvSpPr/>
            <p:nvPr/>
          </p:nvSpPr>
          <p:spPr>
            <a:xfrm>
              <a:off x="5394284" y="754785"/>
              <a:ext cx="95130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Oval 881"/>
            <p:cNvSpPr/>
            <p:nvPr/>
          </p:nvSpPr>
          <p:spPr>
            <a:xfrm rot="10973363">
              <a:off x="5045852" y="1688728"/>
              <a:ext cx="152400" cy="140176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/>
            <p:cNvSpPr/>
            <p:nvPr/>
          </p:nvSpPr>
          <p:spPr>
            <a:xfrm rot="10973363" flipH="1">
              <a:off x="5265569" y="1700048"/>
              <a:ext cx="161544" cy="140176"/>
            </a:xfrm>
            <a:prstGeom prst="ellipse">
              <a:avLst/>
            </a:prstGeom>
            <a:noFill/>
            <a:ln>
              <a:solidFill>
                <a:srgbClr val="116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Freeform 883"/>
            <p:cNvSpPr/>
            <p:nvPr/>
          </p:nvSpPr>
          <p:spPr>
            <a:xfrm rot="10973363">
              <a:off x="5402285" y="1223380"/>
              <a:ext cx="12103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Freeform 884"/>
            <p:cNvSpPr/>
            <p:nvPr/>
          </p:nvSpPr>
          <p:spPr>
            <a:xfrm rot="10973363">
              <a:off x="5292821" y="1215574"/>
              <a:ext cx="78913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Freeform 885"/>
            <p:cNvSpPr/>
            <p:nvPr/>
          </p:nvSpPr>
          <p:spPr>
            <a:xfrm rot="10973363">
              <a:off x="5132463" y="1238166"/>
              <a:ext cx="144549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Freeform 886"/>
            <p:cNvSpPr/>
            <p:nvPr/>
          </p:nvSpPr>
          <p:spPr>
            <a:xfrm rot="10973363">
              <a:off x="5055082" y="1233014"/>
              <a:ext cx="95130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887"/>
            <p:cNvGrpSpPr/>
            <p:nvPr/>
          </p:nvGrpSpPr>
          <p:grpSpPr>
            <a:xfrm>
              <a:off x="5583542" y="626509"/>
              <a:ext cx="381547" cy="145312"/>
              <a:chOff x="7734164" y="5421810"/>
              <a:chExt cx="381547" cy="152400"/>
            </a:xfrm>
          </p:grpSpPr>
          <p:sp>
            <p:nvSpPr>
              <p:cNvPr id="889" name="Oval 888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Oval 889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1" name="Freeform 890"/>
            <p:cNvSpPr/>
            <p:nvPr/>
          </p:nvSpPr>
          <p:spPr>
            <a:xfrm>
              <a:off x="5502288" y="746767"/>
              <a:ext cx="12103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Freeform 891"/>
            <p:cNvSpPr/>
            <p:nvPr/>
          </p:nvSpPr>
          <p:spPr>
            <a:xfrm>
              <a:off x="5654797" y="776831"/>
              <a:ext cx="78913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Freeform 892"/>
            <p:cNvSpPr/>
            <p:nvPr/>
          </p:nvSpPr>
          <p:spPr>
            <a:xfrm>
              <a:off x="5748584" y="761799"/>
              <a:ext cx="144549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Freeform 893"/>
            <p:cNvSpPr/>
            <p:nvPr/>
          </p:nvSpPr>
          <p:spPr>
            <a:xfrm>
              <a:off x="5875514" y="761799"/>
              <a:ext cx="95130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894"/>
            <p:cNvGrpSpPr/>
            <p:nvPr/>
          </p:nvGrpSpPr>
          <p:grpSpPr>
            <a:xfrm rot="10973363">
              <a:off x="5526936" y="1701517"/>
              <a:ext cx="381547" cy="140176"/>
              <a:chOff x="7734164" y="5421810"/>
              <a:chExt cx="381547" cy="152400"/>
            </a:xfrm>
          </p:grpSpPr>
          <p:sp>
            <p:nvSpPr>
              <p:cNvPr id="896" name="Oval 895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Oval 896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8" name="Freeform 897"/>
            <p:cNvSpPr/>
            <p:nvPr/>
          </p:nvSpPr>
          <p:spPr>
            <a:xfrm rot="10973363">
              <a:off x="5883515" y="1230394"/>
              <a:ext cx="12103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Freeform 898"/>
            <p:cNvSpPr/>
            <p:nvPr/>
          </p:nvSpPr>
          <p:spPr>
            <a:xfrm rot="10973363">
              <a:off x="5774051" y="1222588"/>
              <a:ext cx="78913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Freeform 899"/>
            <p:cNvSpPr/>
            <p:nvPr/>
          </p:nvSpPr>
          <p:spPr>
            <a:xfrm rot="10973363">
              <a:off x="5613693" y="1245180"/>
              <a:ext cx="144549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Freeform 900"/>
            <p:cNvSpPr/>
            <p:nvPr/>
          </p:nvSpPr>
          <p:spPr>
            <a:xfrm rot="10973363">
              <a:off x="5536312" y="1240028"/>
              <a:ext cx="95130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901"/>
            <p:cNvGrpSpPr/>
            <p:nvPr/>
          </p:nvGrpSpPr>
          <p:grpSpPr>
            <a:xfrm flipH="1">
              <a:off x="6503549" y="640000"/>
              <a:ext cx="385457" cy="145312"/>
              <a:chOff x="7734164" y="5421810"/>
              <a:chExt cx="381547" cy="152400"/>
            </a:xfrm>
          </p:grpSpPr>
          <p:sp>
            <p:nvSpPr>
              <p:cNvPr id="903" name="Oval 902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Oval 903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5" name="Freeform 904"/>
            <p:cNvSpPr/>
            <p:nvPr/>
          </p:nvSpPr>
          <p:spPr>
            <a:xfrm flipH="1">
              <a:off x="6848822" y="760258"/>
              <a:ext cx="12227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Freeform 905"/>
            <p:cNvSpPr/>
            <p:nvPr/>
          </p:nvSpPr>
          <p:spPr>
            <a:xfrm flipH="1">
              <a:off x="6737299" y="790322"/>
              <a:ext cx="7972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Freeform 906"/>
            <p:cNvSpPr/>
            <p:nvPr/>
          </p:nvSpPr>
          <p:spPr>
            <a:xfrm flipH="1">
              <a:off x="6576242" y="775290"/>
              <a:ext cx="146030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Freeform 907"/>
            <p:cNvSpPr/>
            <p:nvPr/>
          </p:nvSpPr>
          <p:spPr>
            <a:xfrm flipH="1">
              <a:off x="6497937" y="775290"/>
              <a:ext cx="96105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908"/>
            <p:cNvGrpSpPr/>
            <p:nvPr/>
          </p:nvGrpSpPr>
          <p:grpSpPr>
            <a:xfrm rot="10626637" flipH="1">
              <a:off x="6560610" y="1714989"/>
              <a:ext cx="385457" cy="140176"/>
              <a:chOff x="7734164" y="5421810"/>
              <a:chExt cx="381547" cy="152400"/>
            </a:xfrm>
          </p:grpSpPr>
          <p:sp>
            <p:nvSpPr>
              <p:cNvPr id="910" name="Oval 909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Oval 910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2" name="Freeform 911"/>
            <p:cNvSpPr/>
            <p:nvPr/>
          </p:nvSpPr>
          <p:spPr>
            <a:xfrm rot="10626637" flipH="1">
              <a:off x="6463718" y="1243975"/>
              <a:ext cx="12227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Freeform 912"/>
            <p:cNvSpPr/>
            <p:nvPr/>
          </p:nvSpPr>
          <p:spPr>
            <a:xfrm rot="10626637" flipH="1">
              <a:off x="6616860" y="1236101"/>
              <a:ext cx="7972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Freeform 913"/>
            <p:cNvSpPr/>
            <p:nvPr/>
          </p:nvSpPr>
          <p:spPr>
            <a:xfrm rot="10626637" flipH="1">
              <a:off x="6712542" y="1258628"/>
              <a:ext cx="146030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Freeform 914"/>
            <p:cNvSpPr/>
            <p:nvPr/>
          </p:nvSpPr>
          <p:spPr>
            <a:xfrm rot="10626637" flipH="1">
              <a:off x="6840641" y="1253422"/>
              <a:ext cx="96105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915"/>
            <p:cNvGrpSpPr/>
            <p:nvPr/>
          </p:nvGrpSpPr>
          <p:grpSpPr>
            <a:xfrm flipH="1">
              <a:off x="6017388" y="647014"/>
              <a:ext cx="385457" cy="145312"/>
              <a:chOff x="7734164" y="5421810"/>
              <a:chExt cx="381547" cy="152400"/>
            </a:xfrm>
          </p:grpSpPr>
          <p:sp>
            <p:nvSpPr>
              <p:cNvPr id="917" name="Oval 916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Oval 917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9" name="Freeform 918"/>
            <p:cNvSpPr/>
            <p:nvPr/>
          </p:nvSpPr>
          <p:spPr>
            <a:xfrm flipH="1">
              <a:off x="6362661" y="767272"/>
              <a:ext cx="12227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Freeform 919"/>
            <p:cNvSpPr/>
            <p:nvPr/>
          </p:nvSpPr>
          <p:spPr>
            <a:xfrm flipH="1">
              <a:off x="6251138" y="797336"/>
              <a:ext cx="7972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Freeform 920"/>
            <p:cNvSpPr/>
            <p:nvPr/>
          </p:nvSpPr>
          <p:spPr>
            <a:xfrm flipH="1">
              <a:off x="6090081" y="782304"/>
              <a:ext cx="146030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Freeform 921"/>
            <p:cNvSpPr/>
            <p:nvPr/>
          </p:nvSpPr>
          <p:spPr>
            <a:xfrm flipH="1">
              <a:off x="6011776" y="782304"/>
              <a:ext cx="96105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22"/>
            <p:cNvGrpSpPr/>
            <p:nvPr/>
          </p:nvGrpSpPr>
          <p:grpSpPr>
            <a:xfrm rot="10626637" flipH="1">
              <a:off x="6074449" y="1722003"/>
              <a:ext cx="385457" cy="140176"/>
              <a:chOff x="7734164" y="5421810"/>
              <a:chExt cx="381547" cy="152400"/>
            </a:xfrm>
          </p:grpSpPr>
          <p:sp>
            <p:nvSpPr>
              <p:cNvPr id="924" name="Oval 923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Oval 924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6" name="Freeform 925"/>
            <p:cNvSpPr/>
            <p:nvPr/>
          </p:nvSpPr>
          <p:spPr>
            <a:xfrm rot="10626637" flipH="1">
              <a:off x="5977557" y="1250989"/>
              <a:ext cx="12227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Freeform 926"/>
            <p:cNvSpPr/>
            <p:nvPr/>
          </p:nvSpPr>
          <p:spPr>
            <a:xfrm rot="10626637" flipH="1">
              <a:off x="6130699" y="1243115"/>
              <a:ext cx="7972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Freeform 927"/>
            <p:cNvSpPr/>
            <p:nvPr/>
          </p:nvSpPr>
          <p:spPr>
            <a:xfrm rot="10626637" flipH="1">
              <a:off x="6226381" y="1265642"/>
              <a:ext cx="146030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Freeform 928"/>
            <p:cNvSpPr/>
            <p:nvPr/>
          </p:nvSpPr>
          <p:spPr>
            <a:xfrm rot="10626637" flipH="1">
              <a:off x="6354480" y="1260436"/>
              <a:ext cx="96105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2" name="Group 929"/>
            <p:cNvGrpSpPr/>
            <p:nvPr/>
          </p:nvGrpSpPr>
          <p:grpSpPr>
            <a:xfrm flipH="1">
              <a:off x="4625102" y="609600"/>
              <a:ext cx="365779" cy="145312"/>
              <a:chOff x="7734164" y="5421810"/>
              <a:chExt cx="381547" cy="152400"/>
            </a:xfrm>
          </p:grpSpPr>
          <p:sp>
            <p:nvSpPr>
              <p:cNvPr id="931" name="Oval 930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Oval 931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3" name="Freeform 932"/>
            <p:cNvSpPr/>
            <p:nvPr/>
          </p:nvSpPr>
          <p:spPr>
            <a:xfrm flipH="1">
              <a:off x="4952750" y="729858"/>
              <a:ext cx="11602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Freeform 933"/>
            <p:cNvSpPr/>
            <p:nvPr/>
          </p:nvSpPr>
          <p:spPr>
            <a:xfrm flipH="1">
              <a:off x="4846920" y="759922"/>
              <a:ext cx="7565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Freeform 934"/>
            <p:cNvSpPr/>
            <p:nvPr/>
          </p:nvSpPr>
          <p:spPr>
            <a:xfrm flipH="1">
              <a:off x="4694085" y="744890"/>
              <a:ext cx="138575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Freeform 935"/>
            <p:cNvSpPr/>
            <p:nvPr/>
          </p:nvSpPr>
          <p:spPr>
            <a:xfrm flipH="1">
              <a:off x="4619777" y="744890"/>
              <a:ext cx="91199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3" name="Group 936"/>
            <p:cNvGrpSpPr/>
            <p:nvPr/>
          </p:nvGrpSpPr>
          <p:grpSpPr>
            <a:xfrm rot="10626637" flipH="1">
              <a:off x="4679872" y="1684687"/>
              <a:ext cx="365779" cy="140176"/>
              <a:chOff x="7734164" y="5421810"/>
              <a:chExt cx="381547" cy="152400"/>
            </a:xfrm>
          </p:grpSpPr>
          <p:sp>
            <p:nvSpPr>
              <p:cNvPr id="938" name="Oval 937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Oval 938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0" name="Freeform 939"/>
            <p:cNvSpPr/>
            <p:nvPr/>
          </p:nvSpPr>
          <p:spPr>
            <a:xfrm rot="10626637" flipH="1">
              <a:off x="4587157" y="1213124"/>
              <a:ext cx="11602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Freeform 940"/>
            <p:cNvSpPr/>
            <p:nvPr/>
          </p:nvSpPr>
          <p:spPr>
            <a:xfrm rot="10626637" flipH="1">
              <a:off x="4732442" y="1205591"/>
              <a:ext cx="7565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Freeform 941"/>
            <p:cNvSpPr/>
            <p:nvPr/>
          </p:nvSpPr>
          <p:spPr>
            <a:xfrm rot="10626637" flipH="1">
              <a:off x="4823295" y="1228447"/>
              <a:ext cx="138575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Freeform 942"/>
            <p:cNvSpPr/>
            <p:nvPr/>
          </p:nvSpPr>
          <p:spPr>
            <a:xfrm rot="10626637" flipH="1">
              <a:off x="4944855" y="1223507"/>
              <a:ext cx="91199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4" name="Group 943"/>
            <p:cNvGrpSpPr/>
            <p:nvPr/>
          </p:nvGrpSpPr>
          <p:grpSpPr>
            <a:xfrm flipH="1">
              <a:off x="4163758" y="616614"/>
              <a:ext cx="365779" cy="145312"/>
              <a:chOff x="7734164" y="5421810"/>
              <a:chExt cx="381547" cy="152400"/>
            </a:xfrm>
          </p:grpSpPr>
          <p:sp>
            <p:nvSpPr>
              <p:cNvPr id="945" name="Oval 944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Oval 945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7" name="Freeform 946"/>
            <p:cNvSpPr/>
            <p:nvPr/>
          </p:nvSpPr>
          <p:spPr>
            <a:xfrm flipH="1">
              <a:off x="4491406" y="736872"/>
              <a:ext cx="11602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Freeform 947"/>
            <p:cNvSpPr/>
            <p:nvPr/>
          </p:nvSpPr>
          <p:spPr>
            <a:xfrm flipH="1">
              <a:off x="4385576" y="766936"/>
              <a:ext cx="7565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Freeform 948"/>
            <p:cNvSpPr/>
            <p:nvPr/>
          </p:nvSpPr>
          <p:spPr>
            <a:xfrm flipH="1">
              <a:off x="4232741" y="751904"/>
              <a:ext cx="138575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Freeform 949"/>
            <p:cNvSpPr/>
            <p:nvPr/>
          </p:nvSpPr>
          <p:spPr>
            <a:xfrm flipH="1">
              <a:off x="4158433" y="751904"/>
              <a:ext cx="91199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5" name="Group 950"/>
            <p:cNvGrpSpPr/>
            <p:nvPr/>
          </p:nvGrpSpPr>
          <p:grpSpPr>
            <a:xfrm rot="10626637" flipH="1">
              <a:off x="4218528" y="1691701"/>
              <a:ext cx="365779" cy="140176"/>
              <a:chOff x="7734164" y="5421810"/>
              <a:chExt cx="381547" cy="152400"/>
            </a:xfrm>
          </p:grpSpPr>
          <p:sp>
            <p:nvSpPr>
              <p:cNvPr id="952" name="Oval 951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Oval 952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4" name="Freeform 953"/>
            <p:cNvSpPr/>
            <p:nvPr/>
          </p:nvSpPr>
          <p:spPr>
            <a:xfrm rot="10626637" flipH="1">
              <a:off x="4125813" y="1220138"/>
              <a:ext cx="11602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Freeform 954"/>
            <p:cNvSpPr/>
            <p:nvPr/>
          </p:nvSpPr>
          <p:spPr>
            <a:xfrm rot="10626637" flipH="1">
              <a:off x="4271098" y="1212605"/>
              <a:ext cx="7565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Freeform 955"/>
            <p:cNvSpPr/>
            <p:nvPr/>
          </p:nvSpPr>
          <p:spPr>
            <a:xfrm rot="10626637" flipH="1">
              <a:off x="4361951" y="1235461"/>
              <a:ext cx="138575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Freeform 956"/>
            <p:cNvSpPr/>
            <p:nvPr/>
          </p:nvSpPr>
          <p:spPr>
            <a:xfrm rot="10626637" flipH="1">
              <a:off x="4483511" y="1230521"/>
              <a:ext cx="91199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6" name="Group 957"/>
            <p:cNvGrpSpPr/>
            <p:nvPr/>
          </p:nvGrpSpPr>
          <p:grpSpPr>
            <a:xfrm>
              <a:off x="3278022" y="630105"/>
              <a:ext cx="369528" cy="145312"/>
              <a:chOff x="7734164" y="5421810"/>
              <a:chExt cx="381547" cy="152400"/>
            </a:xfrm>
          </p:grpSpPr>
          <p:sp>
            <p:nvSpPr>
              <p:cNvPr id="959" name="Oval 958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Oval 959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1" name="Freeform 960"/>
            <p:cNvSpPr/>
            <p:nvPr/>
          </p:nvSpPr>
          <p:spPr>
            <a:xfrm>
              <a:off x="3199327" y="750363"/>
              <a:ext cx="11721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Freeform 961"/>
            <p:cNvSpPr/>
            <p:nvPr/>
          </p:nvSpPr>
          <p:spPr>
            <a:xfrm>
              <a:off x="3347032" y="780427"/>
              <a:ext cx="76427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Freeform 962"/>
            <p:cNvSpPr/>
            <p:nvPr/>
          </p:nvSpPr>
          <p:spPr>
            <a:xfrm>
              <a:off x="3437865" y="765395"/>
              <a:ext cx="139996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Freeform 963"/>
            <p:cNvSpPr/>
            <p:nvPr/>
          </p:nvSpPr>
          <p:spPr>
            <a:xfrm>
              <a:off x="3560797" y="765395"/>
              <a:ext cx="92133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7" name="Group 964"/>
            <p:cNvGrpSpPr/>
            <p:nvPr/>
          </p:nvGrpSpPr>
          <p:grpSpPr>
            <a:xfrm rot="10973363">
              <a:off x="3222815" y="1705173"/>
              <a:ext cx="369528" cy="140176"/>
              <a:chOff x="7734164" y="5421810"/>
              <a:chExt cx="381547" cy="152400"/>
            </a:xfrm>
          </p:grpSpPr>
          <p:sp>
            <p:nvSpPr>
              <p:cNvPr id="966" name="Oval 965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Oval 966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8" name="Freeform 967"/>
            <p:cNvSpPr/>
            <p:nvPr/>
          </p:nvSpPr>
          <p:spPr>
            <a:xfrm rot="10973363">
              <a:off x="3568636" y="1233715"/>
              <a:ext cx="11721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Freeform 968"/>
            <p:cNvSpPr/>
            <p:nvPr/>
          </p:nvSpPr>
          <p:spPr>
            <a:xfrm rot="10973363">
              <a:off x="3462645" y="1226117"/>
              <a:ext cx="76427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Freeform 969"/>
            <p:cNvSpPr/>
            <p:nvPr/>
          </p:nvSpPr>
          <p:spPr>
            <a:xfrm rot="10973363">
              <a:off x="3307303" y="1248910"/>
              <a:ext cx="139996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Freeform 970"/>
            <p:cNvSpPr/>
            <p:nvPr/>
          </p:nvSpPr>
          <p:spPr>
            <a:xfrm rot="10973363">
              <a:off x="3232359" y="1243920"/>
              <a:ext cx="92133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8" name="Group 971"/>
            <p:cNvGrpSpPr/>
            <p:nvPr/>
          </p:nvGrpSpPr>
          <p:grpSpPr>
            <a:xfrm>
              <a:off x="3744093" y="637119"/>
              <a:ext cx="369528" cy="145312"/>
              <a:chOff x="7734164" y="5421810"/>
              <a:chExt cx="381547" cy="152400"/>
            </a:xfrm>
          </p:grpSpPr>
          <p:sp>
            <p:nvSpPr>
              <p:cNvPr id="973" name="Oval 972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Oval 973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5" name="Freeform 974"/>
            <p:cNvSpPr/>
            <p:nvPr/>
          </p:nvSpPr>
          <p:spPr>
            <a:xfrm>
              <a:off x="3665398" y="757377"/>
              <a:ext cx="11721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Freeform 975"/>
            <p:cNvSpPr/>
            <p:nvPr/>
          </p:nvSpPr>
          <p:spPr>
            <a:xfrm>
              <a:off x="3813103" y="787441"/>
              <a:ext cx="76427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Freeform 976"/>
            <p:cNvSpPr/>
            <p:nvPr/>
          </p:nvSpPr>
          <p:spPr>
            <a:xfrm>
              <a:off x="3903936" y="772409"/>
              <a:ext cx="139996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Freeform 977"/>
            <p:cNvSpPr/>
            <p:nvPr/>
          </p:nvSpPr>
          <p:spPr>
            <a:xfrm>
              <a:off x="4026868" y="772409"/>
              <a:ext cx="92133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9" name="Group 978"/>
            <p:cNvGrpSpPr/>
            <p:nvPr/>
          </p:nvGrpSpPr>
          <p:grpSpPr>
            <a:xfrm rot="10973363">
              <a:off x="3688886" y="1712187"/>
              <a:ext cx="369528" cy="140176"/>
              <a:chOff x="7734164" y="5421810"/>
              <a:chExt cx="381547" cy="152400"/>
            </a:xfrm>
          </p:grpSpPr>
          <p:sp>
            <p:nvSpPr>
              <p:cNvPr id="980" name="Oval 979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Oval 980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2" name="Freeform 981"/>
            <p:cNvSpPr/>
            <p:nvPr/>
          </p:nvSpPr>
          <p:spPr>
            <a:xfrm rot="10973363">
              <a:off x="4034707" y="1240729"/>
              <a:ext cx="11721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Freeform 982"/>
            <p:cNvSpPr/>
            <p:nvPr/>
          </p:nvSpPr>
          <p:spPr>
            <a:xfrm rot="10973363">
              <a:off x="3928716" y="1233131"/>
              <a:ext cx="76427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Freeform 983"/>
            <p:cNvSpPr/>
            <p:nvPr/>
          </p:nvSpPr>
          <p:spPr>
            <a:xfrm rot="10973363">
              <a:off x="3773374" y="1255924"/>
              <a:ext cx="139996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Freeform 984"/>
            <p:cNvSpPr/>
            <p:nvPr/>
          </p:nvSpPr>
          <p:spPr>
            <a:xfrm rot="10973363">
              <a:off x="3698430" y="1250934"/>
              <a:ext cx="92133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0" name="Group 985"/>
            <p:cNvGrpSpPr/>
            <p:nvPr/>
          </p:nvGrpSpPr>
          <p:grpSpPr>
            <a:xfrm>
              <a:off x="1377283" y="636657"/>
              <a:ext cx="381547" cy="145312"/>
              <a:chOff x="7734164" y="5421810"/>
              <a:chExt cx="381547" cy="152400"/>
            </a:xfrm>
          </p:grpSpPr>
          <p:sp>
            <p:nvSpPr>
              <p:cNvPr id="987" name="Oval 986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8" name="Oval 987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9" name="Freeform 988"/>
            <p:cNvSpPr/>
            <p:nvPr/>
          </p:nvSpPr>
          <p:spPr>
            <a:xfrm>
              <a:off x="1296029" y="756915"/>
              <a:ext cx="12103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Freeform 989"/>
            <p:cNvSpPr/>
            <p:nvPr/>
          </p:nvSpPr>
          <p:spPr>
            <a:xfrm>
              <a:off x="1448538" y="786979"/>
              <a:ext cx="78913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Freeform 990"/>
            <p:cNvSpPr/>
            <p:nvPr/>
          </p:nvSpPr>
          <p:spPr>
            <a:xfrm>
              <a:off x="1542325" y="771947"/>
              <a:ext cx="144549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Freeform 991"/>
            <p:cNvSpPr/>
            <p:nvPr/>
          </p:nvSpPr>
          <p:spPr>
            <a:xfrm>
              <a:off x="1669255" y="771947"/>
              <a:ext cx="95130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1" name="Group 992"/>
            <p:cNvGrpSpPr/>
            <p:nvPr/>
          </p:nvGrpSpPr>
          <p:grpSpPr>
            <a:xfrm rot="10973363">
              <a:off x="1320677" y="1711665"/>
              <a:ext cx="381547" cy="140176"/>
              <a:chOff x="7734164" y="5421810"/>
              <a:chExt cx="381547" cy="152400"/>
            </a:xfrm>
          </p:grpSpPr>
          <p:sp>
            <p:nvSpPr>
              <p:cNvPr id="994" name="Oval 993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5" name="Oval 994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96" name="Freeform 995"/>
            <p:cNvSpPr/>
            <p:nvPr/>
          </p:nvSpPr>
          <p:spPr>
            <a:xfrm rot="10973363">
              <a:off x="1677256" y="1240542"/>
              <a:ext cx="12103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Freeform 996"/>
            <p:cNvSpPr/>
            <p:nvPr/>
          </p:nvSpPr>
          <p:spPr>
            <a:xfrm rot="10973363">
              <a:off x="1567792" y="1232736"/>
              <a:ext cx="78913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Freeform 997"/>
            <p:cNvSpPr/>
            <p:nvPr/>
          </p:nvSpPr>
          <p:spPr>
            <a:xfrm rot="10973363">
              <a:off x="1407434" y="1255328"/>
              <a:ext cx="144549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Freeform 998"/>
            <p:cNvSpPr/>
            <p:nvPr/>
          </p:nvSpPr>
          <p:spPr>
            <a:xfrm rot="10973363">
              <a:off x="1330053" y="1250176"/>
              <a:ext cx="95130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2" name="Group 999"/>
            <p:cNvGrpSpPr/>
            <p:nvPr/>
          </p:nvGrpSpPr>
          <p:grpSpPr>
            <a:xfrm>
              <a:off x="1858513" y="643671"/>
              <a:ext cx="381547" cy="145312"/>
              <a:chOff x="7734164" y="5421810"/>
              <a:chExt cx="381547" cy="152400"/>
            </a:xfrm>
          </p:grpSpPr>
          <p:sp>
            <p:nvSpPr>
              <p:cNvPr id="1001" name="Oval 1000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2" name="Oval 1001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3" name="Freeform 1002"/>
            <p:cNvSpPr/>
            <p:nvPr/>
          </p:nvSpPr>
          <p:spPr>
            <a:xfrm>
              <a:off x="1777259" y="763929"/>
              <a:ext cx="12103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Freeform 1003"/>
            <p:cNvSpPr/>
            <p:nvPr/>
          </p:nvSpPr>
          <p:spPr>
            <a:xfrm>
              <a:off x="1929768" y="793993"/>
              <a:ext cx="78913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Freeform 1004"/>
            <p:cNvSpPr/>
            <p:nvPr/>
          </p:nvSpPr>
          <p:spPr>
            <a:xfrm>
              <a:off x="2023555" y="778961"/>
              <a:ext cx="144549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Freeform 1005"/>
            <p:cNvSpPr/>
            <p:nvPr/>
          </p:nvSpPr>
          <p:spPr>
            <a:xfrm>
              <a:off x="2150485" y="778961"/>
              <a:ext cx="95130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3" name="Group 1006"/>
            <p:cNvGrpSpPr/>
            <p:nvPr/>
          </p:nvGrpSpPr>
          <p:grpSpPr>
            <a:xfrm rot="10973363">
              <a:off x="1801907" y="1718679"/>
              <a:ext cx="381547" cy="140176"/>
              <a:chOff x="7734164" y="5421810"/>
              <a:chExt cx="381547" cy="152400"/>
            </a:xfrm>
          </p:grpSpPr>
          <p:sp>
            <p:nvSpPr>
              <p:cNvPr id="1008" name="Oval 1007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9" name="Oval 1008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0" name="Freeform 1009"/>
            <p:cNvSpPr/>
            <p:nvPr/>
          </p:nvSpPr>
          <p:spPr>
            <a:xfrm rot="10973363">
              <a:off x="2158486" y="1247556"/>
              <a:ext cx="12103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Freeform 1010"/>
            <p:cNvSpPr/>
            <p:nvPr/>
          </p:nvSpPr>
          <p:spPr>
            <a:xfrm rot="10973363">
              <a:off x="2049022" y="1239750"/>
              <a:ext cx="78913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Freeform 1011"/>
            <p:cNvSpPr/>
            <p:nvPr/>
          </p:nvSpPr>
          <p:spPr>
            <a:xfrm rot="10973363">
              <a:off x="1888664" y="1262342"/>
              <a:ext cx="144549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Freeform 1012"/>
            <p:cNvSpPr/>
            <p:nvPr/>
          </p:nvSpPr>
          <p:spPr>
            <a:xfrm rot="10973363">
              <a:off x="1811283" y="1257190"/>
              <a:ext cx="95130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4" name="Group 1013"/>
            <p:cNvGrpSpPr/>
            <p:nvPr/>
          </p:nvGrpSpPr>
          <p:grpSpPr>
            <a:xfrm flipH="1">
              <a:off x="2778520" y="657162"/>
              <a:ext cx="385457" cy="145312"/>
              <a:chOff x="7734164" y="5421810"/>
              <a:chExt cx="381547" cy="152400"/>
            </a:xfrm>
          </p:grpSpPr>
          <p:sp>
            <p:nvSpPr>
              <p:cNvPr id="1015" name="Oval 1014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Oval 1015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7" name="Freeform 1016"/>
            <p:cNvSpPr/>
            <p:nvPr/>
          </p:nvSpPr>
          <p:spPr>
            <a:xfrm flipH="1">
              <a:off x="3123793" y="777420"/>
              <a:ext cx="12227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Freeform 1017"/>
            <p:cNvSpPr/>
            <p:nvPr/>
          </p:nvSpPr>
          <p:spPr>
            <a:xfrm flipH="1">
              <a:off x="3012270" y="807484"/>
              <a:ext cx="7972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Freeform 1018"/>
            <p:cNvSpPr/>
            <p:nvPr/>
          </p:nvSpPr>
          <p:spPr>
            <a:xfrm flipH="1">
              <a:off x="2851213" y="792452"/>
              <a:ext cx="146030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Freeform 1019"/>
            <p:cNvSpPr/>
            <p:nvPr/>
          </p:nvSpPr>
          <p:spPr>
            <a:xfrm flipH="1">
              <a:off x="2772908" y="792452"/>
              <a:ext cx="96105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5" name="Group 1020"/>
            <p:cNvGrpSpPr/>
            <p:nvPr/>
          </p:nvGrpSpPr>
          <p:grpSpPr>
            <a:xfrm rot="10626637" flipH="1">
              <a:off x="2835581" y="1732151"/>
              <a:ext cx="385457" cy="140176"/>
              <a:chOff x="7734164" y="5421810"/>
              <a:chExt cx="381547" cy="152400"/>
            </a:xfrm>
          </p:grpSpPr>
          <p:sp>
            <p:nvSpPr>
              <p:cNvPr id="1022" name="Oval 1021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3" name="Oval 1022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4" name="Freeform 1023"/>
            <p:cNvSpPr/>
            <p:nvPr/>
          </p:nvSpPr>
          <p:spPr>
            <a:xfrm rot="10626637" flipH="1">
              <a:off x="2738689" y="1261137"/>
              <a:ext cx="12227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Freeform 1024"/>
            <p:cNvSpPr/>
            <p:nvPr/>
          </p:nvSpPr>
          <p:spPr>
            <a:xfrm rot="10626637" flipH="1">
              <a:off x="2891831" y="1253263"/>
              <a:ext cx="7972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Freeform 1026"/>
            <p:cNvSpPr/>
            <p:nvPr/>
          </p:nvSpPr>
          <p:spPr>
            <a:xfrm rot="10626637" flipH="1">
              <a:off x="2987513" y="1275790"/>
              <a:ext cx="146030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Freeform 1027"/>
            <p:cNvSpPr/>
            <p:nvPr/>
          </p:nvSpPr>
          <p:spPr>
            <a:xfrm rot="10626637" flipH="1">
              <a:off x="3115612" y="1270584"/>
              <a:ext cx="96105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6" name="Group 1028"/>
            <p:cNvGrpSpPr/>
            <p:nvPr/>
          </p:nvGrpSpPr>
          <p:grpSpPr>
            <a:xfrm flipH="1">
              <a:off x="2292359" y="664176"/>
              <a:ext cx="385457" cy="145312"/>
              <a:chOff x="7734164" y="5421810"/>
              <a:chExt cx="381547" cy="152400"/>
            </a:xfrm>
          </p:grpSpPr>
          <p:sp>
            <p:nvSpPr>
              <p:cNvPr id="1030" name="Oval 1029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1" name="Oval 1030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2" name="Freeform 1031"/>
            <p:cNvSpPr/>
            <p:nvPr/>
          </p:nvSpPr>
          <p:spPr>
            <a:xfrm flipH="1">
              <a:off x="2637632" y="784434"/>
              <a:ext cx="12227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eform 1032"/>
            <p:cNvSpPr/>
            <p:nvPr/>
          </p:nvSpPr>
          <p:spPr>
            <a:xfrm flipH="1">
              <a:off x="2526109" y="814498"/>
              <a:ext cx="7972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Freeform 1033"/>
            <p:cNvSpPr/>
            <p:nvPr/>
          </p:nvSpPr>
          <p:spPr>
            <a:xfrm flipH="1">
              <a:off x="2365052" y="799466"/>
              <a:ext cx="146030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Freeform 1034"/>
            <p:cNvSpPr/>
            <p:nvPr/>
          </p:nvSpPr>
          <p:spPr>
            <a:xfrm flipH="1">
              <a:off x="2286747" y="799466"/>
              <a:ext cx="96105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7" name="Group 1035"/>
            <p:cNvGrpSpPr/>
            <p:nvPr/>
          </p:nvGrpSpPr>
          <p:grpSpPr>
            <a:xfrm rot="10626637" flipH="1">
              <a:off x="2349420" y="1739165"/>
              <a:ext cx="385457" cy="140176"/>
              <a:chOff x="7734164" y="5421810"/>
              <a:chExt cx="381547" cy="152400"/>
            </a:xfrm>
          </p:grpSpPr>
          <p:sp>
            <p:nvSpPr>
              <p:cNvPr id="1037" name="Oval 1036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Oval 1037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  <a:ln>
                <a:solidFill>
                  <a:srgbClr val="116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9" name="Freeform 1038"/>
            <p:cNvSpPr/>
            <p:nvPr/>
          </p:nvSpPr>
          <p:spPr>
            <a:xfrm rot="10626637" flipH="1">
              <a:off x="2252528" y="1268151"/>
              <a:ext cx="12227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Freeform 1039"/>
            <p:cNvSpPr/>
            <p:nvPr/>
          </p:nvSpPr>
          <p:spPr>
            <a:xfrm rot="10626637" flipH="1">
              <a:off x="2405670" y="1260277"/>
              <a:ext cx="7972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eform 1040"/>
            <p:cNvSpPr/>
            <p:nvPr/>
          </p:nvSpPr>
          <p:spPr>
            <a:xfrm rot="10626637" flipH="1">
              <a:off x="2501352" y="1282804"/>
              <a:ext cx="146030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Freeform 1041"/>
            <p:cNvSpPr/>
            <p:nvPr/>
          </p:nvSpPr>
          <p:spPr>
            <a:xfrm rot="10626637" flipH="1">
              <a:off x="2629451" y="1277598"/>
              <a:ext cx="96105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rgbClr val="BDD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4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57541" y="602350"/>
            <a:ext cx="6574951" cy="1275569"/>
            <a:chOff x="1257541" y="602350"/>
            <a:chExt cx="6574951" cy="1275569"/>
          </a:xfrm>
        </p:grpSpPr>
        <p:sp>
          <p:nvSpPr>
            <p:cNvPr id="3" name="Oval 2"/>
            <p:cNvSpPr/>
            <p:nvPr/>
          </p:nvSpPr>
          <p:spPr>
            <a:xfrm>
              <a:off x="7180518" y="650291"/>
              <a:ext cx="147599" cy="1453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 flipH="1">
              <a:off x="6958589" y="650291"/>
              <a:ext cx="156455" cy="1453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6879894" y="770549"/>
              <a:ext cx="11721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7027599" y="800613"/>
              <a:ext cx="76427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7118432" y="785581"/>
              <a:ext cx="139996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7241364" y="785581"/>
              <a:ext cx="92133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10973363">
              <a:off x="6903523" y="1719766"/>
              <a:ext cx="147599" cy="1401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10973363" flipH="1">
              <a:off x="7116319" y="1730729"/>
              <a:ext cx="156455" cy="1401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10973363">
              <a:off x="7249203" y="1253901"/>
              <a:ext cx="11721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 rot="10973363">
              <a:off x="7143212" y="1246303"/>
              <a:ext cx="76427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rot="10973363">
              <a:off x="6987870" y="1269096"/>
              <a:ext cx="139996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rot="10973363">
              <a:off x="6912926" y="1264106"/>
              <a:ext cx="92133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646589" y="657305"/>
              <a:ext cx="147599" cy="1453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flipH="1">
              <a:off x="7424660" y="657305"/>
              <a:ext cx="156455" cy="1453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7345965" y="777563"/>
              <a:ext cx="11721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7493670" y="807627"/>
              <a:ext cx="76427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7584503" y="792595"/>
              <a:ext cx="139996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7707435" y="792595"/>
              <a:ext cx="92133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0973363">
              <a:off x="7369594" y="1726780"/>
              <a:ext cx="147599" cy="1401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0973363" flipH="1">
              <a:off x="7582390" y="1737743"/>
              <a:ext cx="156455" cy="1401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 rot="10973363">
              <a:off x="7715274" y="1260915"/>
              <a:ext cx="11721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rot="10973363">
              <a:off x="7609283" y="1253317"/>
              <a:ext cx="76427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 rot="10973363">
              <a:off x="7453941" y="1276110"/>
              <a:ext cx="139996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 rot="10973363">
              <a:off x="7378997" y="1271120"/>
              <a:ext cx="92133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92971" y="612245"/>
              <a:ext cx="152400" cy="1453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5063824" y="612245"/>
              <a:ext cx="161544" cy="1453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982570" y="732503"/>
              <a:ext cx="12103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135079" y="762567"/>
              <a:ext cx="78913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228866" y="747535"/>
              <a:ext cx="144549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355796" y="747535"/>
              <a:ext cx="95130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0973363">
              <a:off x="5007364" y="1681478"/>
              <a:ext cx="152400" cy="1401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0973363" flipH="1">
              <a:off x="5227081" y="1692798"/>
              <a:ext cx="161544" cy="1401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 rot="10973363">
              <a:off x="5363797" y="1216130"/>
              <a:ext cx="12103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 rot="10973363">
              <a:off x="5254333" y="1208324"/>
              <a:ext cx="78913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0973363">
              <a:off x="5093975" y="1230916"/>
              <a:ext cx="144549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 rot="10973363">
              <a:off x="5016594" y="1225764"/>
              <a:ext cx="95130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545054" y="619259"/>
              <a:ext cx="381547" cy="145312"/>
              <a:chOff x="7734164" y="5421810"/>
              <a:chExt cx="381547" cy="152400"/>
            </a:xfrm>
          </p:grpSpPr>
          <p:sp>
            <p:nvSpPr>
              <p:cNvPr id="191" name="Oval 190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5463800" y="739517"/>
              <a:ext cx="12103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5616309" y="769581"/>
              <a:ext cx="78913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710096" y="754549"/>
              <a:ext cx="144549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5837026" y="754549"/>
              <a:ext cx="95130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 rot="10973363">
              <a:off x="5488448" y="1694267"/>
              <a:ext cx="381547" cy="140176"/>
              <a:chOff x="7734164" y="5421810"/>
              <a:chExt cx="381547" cy="152400"/>
            </a:xfrm>
          </p:grpSpPr>
          <p:sp>
            <p:nvSpPr>
              <p:cNvPr id="189" name="Oval 188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 rot="10973363">
              <a:off x="5845027" y="1223144"/>
              <a:ext cx="12103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 rot="10973363">
              <a:off x="5735563" y="1215338"/>
              <a:ext cx="78913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 rot="10973363">
              <a:off x="5575205" y="1237930"/>
              <a:ext cx="144549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 rot="10973363">
              <a:off x="5497824" y="1232778"/>
              <a:ext cx="95130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 flipH="1">
              <a:off x="6465061" y="632750"/>
              <a:ext cx="385457" cy="145312"/>
              <a:chOff x="7734164" y="5421810"/>
              <a:chExt cx="381547" cy="152400"/>
            </a:xfrm>
          </p:grpSpPr>
          <p:sp>
            <p:nvSpPr>
              <p:cNvPr id="187" name="Oval 186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Freeform 49"/>
            <p:cNvSpPr/>
            <p:nvPr/>
          </p:nvSpPr>
          <p:spPr>
            <a:xfrm flipH="1">
              <a:off x="6810334" y="753008"/>
              <a:ext cx="12227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 flipH="1">
              <a:off x="6698811" y="783072"/>
              <a:ext cx="7972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 flipH="1">
              <a:off x="6537754" y="768040"/>
              <a:ext cx="146030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 flipH="1">
              <a:off x="6459449" y="768040"/>
              <a:ext cx="96105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 rot="10626637" flipH="1">
              <a:off x="6522122" y="1707739"/>
              <a:ext cx="385457" cy="140176"/>
              <a:chOff x="7734164" y="5421810"/>
              <a:chExt cx="381547" cy="152400"/>
            </a:xfrm>
          </p:grpSpPr>
          <p:sp>
            <p:nvSpPr>
              <p:cNvPr id="185" name="Oval 184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 54"/>
            <p:cNvSpPr/>
            <p:nvPr/>
          </p:nvSpPr>
          <p:spPr>
            <a:xfrm rot="10626637" flipH="1">
              <a:off x="6425230" y="1236725"/>
              <a:ext cx="12227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 rot="10626637" flipH="1">
              <a:off x="6578372" y="1228851"/>
              <a:ext cx="7972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 rot="10626637" flipH="1">
              <a:off x="6674054" y="1251378"/>
              <a:ext cx="146030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0626637" flipH="1">
              <a:off x="6802153" y="1246172"/>
              <a:ext cx="96105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 flipH="1">
              <a:off x="5978900" y="639764"/>
              <a:ext cx="385457" cy="145312"/>
              <a:chOff x="7734164" y="5421810"/>
              <a:chExt cx="381547" cy="152400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Freeform 59"/>
            <p:cNvSpPr/>
            <p:nvPr/>
          </p:nvSpPr>
          <p:spPr>
            <a:xfrm flipH="1">
              <a:off x="6324173" y="760022"/>
              <a:ext cx="12227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 flipH="1">
              <a:off x="6212650" y="790086"/>
              <a:ext cx="7972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 flipH="1">
              <a:off x="6051593" y="775054"/>
              <a:ext cx="146030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flipH="1">
              <a:off x="5973288" y="775054"/>
              <a:ext cx="96105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/>
            <p:cNvGrpSpPr/>
            <p:nvPr/>
          </p:nvGrpSpPr>
          <p:grpSpPr>
            <a:xfrm rot="10626637" flipH="1">
              <a:off x="6035961" y="1714753"/>
              <a:ext cx="385457" cy="140176"/>
              <a:chOff x="7734164" y="5421810"/>
              <a:chExt cx="381547" cy="152400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Freeform 64"/>
            <p:cNvSpPr/>
            <p:nvPr/>
          </p:nvSpPr>
          <p:spPr>
            <a:xfrm rot="10626637" flipH="1">
              <a:off x="5939069" y="1243739"/>
              <a:ext cx="12227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 rot="10626637" flipH="1">
              <a:off x="6092211" y="1235865"/>
              <a:ext cx="7972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10626637" flipH="1">
              <a:off x="6187893" y="1258392"/>
              <a:ext cx="146030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0626637" flipH="1">
              <a:off x="6315992" y="1253186"/>
              <a:ext cx="96105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 flipH="1">
              <a:off x="4586614" y="602350"/>
              <a:ext cx="365779" cy="145312"/>
              <a:chOff x="7734164" y="5421810"/>
              <a:chExt cx="381547" cy="152400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 69"/>
            <p:cNvSpPr/>
            <p:nvPr/>
          </p:nvSpPr>
          <p:spPr>
            <a:xfrm flipH="1">
              <a:off x="4914262" y="722608"/>
              <a:ext cx="11602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flipH="1">
              <a:off x="4808432" y="752672"/>
              <a:ext cx="7565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 flipH="1">
              <a:off x="4655597" y="737640"/>
              <a:ext cx="138575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flipH="1">
              <a:off x="4581289" y="737640"/>
              <a:ext cx="91199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 rot="10626637" flipH="1">
              <a:off x="4641384" y="1677437"/>
              <a:ext cx="365779" cy="140176"/>
              <a:chOff x="7734164" y="5421810"/>
              <a:chExt cx="381547" cy="152400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Freeform 74"/>
            <p:cNvSpPr/>
            <p:nvPr/>
          </p:nvSpPr>
          <p:spPr>
            <a:xfrm rot="10626637" flipH="1">
              <a:off x="4548669" y="1205874"/>
              <a:ext cx="11602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 rot="10626637" flipH="1">
              <a:off x="4693954" y="1198341"/>
              <a:ext cx="7565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 rot="10626637" flipH="1">
              <a:off x="4784807" y="1221197"/>
              <a:ext cx="138575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 rot="10626637" flipH="1">
              <a:off x="4906367" y="1216257"/>
              <a:ext cx="91199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 flipH="1">
              <a:off x="4125270" y="609364"/>
              <a:ext cx="365779" cy="145312"/>
              <a:chOff x="7734164" y="5421810"/>
              <a:chExt cx="381547" cy="152400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Freeform 79"/>
            <p:cNvSpPr/>
            <p:nvPr/>
          </p:nvSpPr>
          <p:spPr>
            <a:xfrm flipH="1">
              <a:off x="4452918" y="729622"/>
              <a:ext cx="11602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 flipH="1">
              <a:off x="4347088" y="759686"/>
              <a:ext cx="7565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 flipH="1">
              <a:off x="4194253" y="744654"/>
              <a:ext cx="138575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 flipH="1">
              <a:off x="4119945" y="744654"/>
              <a:ext cx="91199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 rot="10626637" flipH="1">
              <a:off x="4180040" y="1684451"/>
              <a:ext cx="365779" cy="140176"/>
              <a:chOff x="7734164" y="5421810"/>
              <a:chExt cx="381547" cy="152400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Freeform 84"/>
            <p:cNvSpPr/>
            <p:nvPr/>
          </p:nvSpPr>
          <p:spPr>
            <a:xfrm rot="10626637" flipH="1">
              <a:off x="4087325" y="1212888"/>
              <a:ext cx="11602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 rot="10626637" flipH="1">
              <a:off x="4232610" y="1205355"/>
              <a:ext cx="7565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 rot="10626637" flipH="1">
              <a:off x="4323463" y="1228211"/>
              <a:ext cx="138575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10626637" flipH="1">
              <a:off x="4445023" y="1223271"/>
              <a:ext cx="91199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3239534" y="622855"/>
              <a:ext cx="369528" cy="145312"/>
              <a:chOff x="7734164" y="5421810"/>
              <a:chExt cx="381547" cy="152400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Freeform 89"/>
            <p:cNvSpPr/>
            <p:nvPr/>
          </p:nvSpPr>
          <p:spPr>
            <a:xfrm>
              <a:off x="3160839" y="743113"/>
              <a:ext cx="11721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3308544" y="773177"/>
              <a:ext cx="76427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3399377" y="758145"/>
              <a:ext cx="139996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522309" y="758145"/>
              <a:ext cx="92133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 rot="10973363">
              <a:off x="3184327" y="1697923"/>
              <a:ext cx="369528" cy="140176"/>
              <a:chOff x="7734164" y="5421810"/>
              <a:chExt cx="381547" cy="152400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Freeform 94"/>
            <p:cNvSpPr/>
            <p:nvPr/>
          </p:nvSpPr>
          <p:spPr>
            <a:xfrm rot="10973363">
              <a:off x="3530148" y="1226465"/>
              <a:ext cx="11721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 rot="10973363">
              <a:off x="3424157" y="1218867"/>
              <a:ext cx="76427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 rot="10973363">
              <a:off x="3268815" y="1241660"/>
              <a:ext cx="139996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 rot="10973363">
              <a:off x="3193871" y="1236670"/>
              <a:ext cx="92133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3705605" y="629869"/>
              <a:ext cx="369528" cy="145312"/>
              <a:chOff x="7734164" y="5421810"/>
              <a:chExt cx="381547" cy="152400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Freeform 99"/>
            <p:cNvSpPr/>
            <p:nvPr/>
          </p:nvSpPr>
          <p:spPr>
            <a:xfrm>
              <a:off x="3626910" y="750127"/>
              <a:ext cx="117218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3774615" y="780191"/>
              <a:ext cx="76427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3865448" y="765159"/>
              <a:ext cx="139996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3988380" y="765159"/>
              <a:ext cx="92133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 rot="10973363">
              <a:off x="3650398" y="1704937"/>
              <a:ext cx="369528" cy="140176"/>
              <a:chOff x="7734164" y="5421810"/>
              <a:chExt cx="381547" cy="152400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Freeform 104"/>
            <p:cNvSpPr/>
            <p:nvPr/>
          </p:nvSpPr>
          <p:spPr>
            <a:xfrm rot="10973363">
              <a:off x="3996219" y="1233479"/>
              <a:ext cx="117218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 rot="10973363">
              <a:off x="3890228" y="1225881"/>
              <a:ext cx="76427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 rot="10973363">
              <a:off x="3734886" y="1248674"/>
              <a:ext cx="139996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 rot="10973363">
              <a:off x="3659942" y="1243684"/>
              <a:ext cx="92133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338795" y="629407"/>
              <a:ext cx="381547" cy="145312"/>
              <a:chOff x="7734164" y="5421810"/>
              <a:chExt cx="381547" cy="152400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Freeform 109"/>
            <p:cNvSpPr/>
            <p:nvPr/>
          </p:nvSpPr>
          <p:spPr>
            <a:xfrm>
              <a:off x="1257541" y="749665"/>
              <a:ext cx="12103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1410050" y="779729"/>
              <a:ext cx="78913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1503837" y="764697"/>
              <a:ext cx="144549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1630767" y="764697"/>
              <a:ext cx="95130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 rot="10973363">
              <a:off x="1282189" y="1704415"/>
              <a:ext cx="381547" cy="140176"/>
              <a:chOff x="7734164" y="5421810"/>
              <a:chExt cx="381547" cy="152400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Freeform 114"/>
            <p:cNvSpPr/>
            <p:nvPr/>
          </p:nvSpPr>
          <p:spPr>
            <a:xfrm rot="10973363">
              <a:off x="1638768" y="1233292"/>
              <a:ext cx="12103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115"/>
            <p:cNvSpPr/>
            <p:nvPr/>
          </p:nvSpPr>
          <p:spPr>
            <a:xfrm rot="10973363">
              <a:off x="1529304" y="1225486"/>
              <a:ext cx="78913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116"/>
            <p:cNvSpPr/>
            <p:nvPr/>
          </p:nvSpPr>
          <p:spPr>
            <a:xfrm rot="10973363">
              <a:off x="1368946" y="1248078"/>
              <a:ext cx="144549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17"/>
            <p:cNvSpPr/>
            <p:nvPr/>
          </p:nvSpPr>
          <p:spPr>
            <a:xfrm rot="10973363">
              <a:off x="1291565" y="1242926"/>
              <a:ext cx="95130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820025" y="636421"/>
              <a:ext cx="381547" cy="145312"/>
              <a:chOff x="7734164" y="5421810"/>
              <a:chExt cx="381547" cy="15240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Freeform 119"/>
            <p:cNvSpPr/>
            <p:nvPr/>
          </p:nvSpPr>
          <p:spPr>
            <a:xfrm>
              <a:off x="1738771" y="756679"/>
              <a:ext cx="12103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1891280" y="786743"/>
              <a:ext cx="78913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1985067" y="771711"/>
              <a:ext cx="144549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2111997" y="771711"/>
              <a:ext cx="95130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 rot="10973363">
              <a:off x="1763419" y="1711429"/>
              <a:ext cx="381547" cy="140176"/>
              <a:chOff x="7734164" y="5421810"/>
              <a:chExt cx="381547" cy="152400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Freeform 124"/>
            <p:cNvSpPr/>
            <p:nvPr/>
          </p:nvSpPr>
          <p:spPr>
            <a:xfrm rot="10973363">
              <a:off x="2119998" y="1240306"/>
              <a:ext cx="12103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125"/>
            <p:cNvSpPr/>
            <p:nvPr/>
          </p:nvSpPr>
          <p:spPr>
            <a:xfrm rot="10973363">
              <a:off x="2010534" y="1232500"/>
              <a:ext cx="78913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 rot="10973363">
              <a:off x="1850176" y="1255092"/>
              <a:ext cx="144549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27"/>
            <p:cNvSpPr/>
            <p:nvPr/>
          </p:nvSpPr>
          <p:spPr>
            <a:xfrm rot="10973363">
              <a:off x="1772795" y="1249940"/>
              <a:ext cx="95130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oup 128"/>
            <p:cNvGrpSpPr/>
            <p:nvPr/>
          </p:nvGrpSpPr>
          <p:grpSpPr>
            <a:xfrm flipH="1">
              <a:off x="2740032" y="649912"/>
              <a:ext cx="385457" cy="145312"/>
              <a:chOff x="7734164" y="5421810"/>
              <a:chExt cx="381547" cy="152400"/>
            </a:xfrm>
          </p:grpSpPr>
          <p:sp>
            <p:nvSpPr>
              <p:cNvPr id="155" name="Oval 154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Freeform 129"/>
            <p:cNvSpPr/>
            <p:nvPr/>
          </p:nvSpPr>
          <p:spPr>
            <a:xfrm flipH="1">
              <a:off x="3085305" y="770170"/>
              <a:ext cx="12227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 flipH="1">
              <a:off x="2973782" y="800234"/>
              <a:ext cx="7972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131"/>
            <p:cNvSpPr/>
            <p:nvPr/>
          </p:nvSpPr>
          <p:spPr>
            <a:xfrm flipH="1">
              <a:off x="2812725" y="785202"/>
              <a:ext cx="146030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132"/>
            <p:cNvSpPr/>
            <p:nvPr/>
          </p:nvSpPr>
          <p:spPr>
            <a:xfrm flipH="1">
              <a:off x="2734420" y="785202"/>
              <a:ext cx="96105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/>
            <p:nvPr/>
          </p:nvGrpSpPr>
          <p:grpSpPr>
            <a:xfrm rot="10626637" flipH="1">
              <a:off x="2797093" y="1724901"/>
              <a:ext cx="385457" cy="140176"/>
              <a:chOff x="7734164" y="5421810"/>
              <a:chExt cx="381547" cy="152400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Freeform 134"/>
            <p:cNvSpPr/>
            <p:nvPr/>
          </p:nvSpPr>
          <p:spPr>
            <a:xfrm rot="10626637" flipH="1">
              <a:off x="2700201" y="1253887"/>
              <a:ext cx="12227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 rot="10626637" flipH="1">
              <a:off x="2853343" y="1246013"/>
              <a:ext cx="7972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36"/>
            <p:cNvSpPr/>
            <p:nvPr/>
          </p:nvSpPr>
          <p:spPr>
            <a:xfrm rot="10626637" flipH="1">
              <a:off x="2949025" y="1268540"/>
              <a:ext cx="146030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 rot="10626637" flipH="1">
              <a:off x="3077124" y="1263334"/>
              <a:ext cx="96105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/>
            <p:cNvGrpSpPr/>
            <p:nvPr/>
          </p:nvGrpSpPr>
          <p:grpSpPr>
            <a:xfrm flipH="1">
              <a:off x="2253871" y="656926"/>
              <a:ext cx="385457" cy="145312"/>
              <a:chOff x="7734164" y="5421810"/>
              <a:chExt cx="381547" cy="15240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0" name="Freeform 139"/>
            <p:cNvSpPr/>
            <p:nvPr/>
          </p:nvSpPr>
          <p:spPr>
            <a:xfrm flipH="1">
              <a:off x="2599144" y="777184"/>
              <a:ext cx="122270" cy="524885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140"/>
            <p:cNvSpPr/>
            <p:nvPr/>
          </p:nvSpPr>
          <p:spPr>
            <a:xfrm flipH="1">
              <a:off x="2487621" y="807248"/>
              <a:ext cx="79722" cy="496064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 flipH="1">
              <a:off x="2326564" y="792216"/>
              <a:ext cx="146030" cy="481031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142"/>
            <p:cNvSpPr/>
            <p:nvPr/>
          </p:nvSpPr>
          <p:spPr>
            <a:xfrm flipH="1">
              <a:off x="2248259" y="792216"/>
              <a:ext cx="96105" cy="481031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/>
            <p:cNvGrpSpPr/>
            <p:nvPr/>
          </p:nvGrpSpPr>
          <p:grpSpPr>
            <a:xfrm rot="10626637" flipH="1">
              <a:off x="2310932" y="1731915"/>
              <a:ext cx="385457" cy="140176"/>
              <a:chOff x="7734164" y="5421810"/>
              <a:chExt cx="381547" cy="152400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7963311" y="542181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 flipH="1">
                <a:off x="7734164" y="542181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5" name="Freeform 144"/>
            <p:cNvSpPr/>
            <p:nvPr/>
          </p:nvSpPr>
          <p:spPr>
            <a:xfrm rot="10626637" flipH="1">
              <a:off x="2214040" y="1260901"/>
              <a:ext cx="122270" cy="506333"/>
            </a:xfrm>
            <a:custGeom>
              <a:avLst/>
              <a:gdLst>
                <a:gd name="connsiteX0" fmla="*/ 105212 w 121030"/>
                <a:gd name="connsiteY0" fmla="*/ 0 h 550489"/>
                <a:gd name="connsiteX1" fmla="*/ 26384 w 121030"/>
                <a:gd name="connsiteY1" fmla="*/ 189186 h 550489"/>
                <a:gd name="connsiteX2" fmla="*/ 120977 w 121030"/>
                <a:gd name="connsiteY2" fmla="*/ 299545 h 550489"/>
                <a:gd name="connsiteX3" fmla="*/ 10619 w 121030"/>
                <a:gd name="connsiteY3" fmla="*/ 536028 h 550489"/>
                <a:gd name="connsiteX4" fmla="*/ 10619 w 121030"/>
                <a:gd name="connsiteY4" fmla="*/ 504497 h 55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30" h="550489">
                  <a:moveTo>
                    <a:pt x="105212" y="0"/>
                  </a:moveTo>
                  <a:cubicBezTo>
                    <a:pt x="64484" y="69631"/>
                    <a:pt x="23756" y="139262"/>
                    <a:pt x="26384" y="189186"/>
                  </a:cubicBezTo>
                  <a:cubicBezTo>
                    <a:pt x="29011" y="239110"/>
                    <a:pt x="123605" y="241738"/>
                    <a:pt x="120977" y="299545"/>
                  </a:cubicBezTo>
                  <a:cubicBezTo>
                    <a:pt x="118350" y="357352"/>
                    <a:pt x="29012" y="501869"/>
                    <a:pt x="10619" y="536028"/>
                  </a:cubicBezTo>
                  <a:cubicBezTo>
                    <a:pt x="-7774" y="570187"/>
                    <a:pt x="1422" y="537342"/>
                    <a:pt x="10619" y="504497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145"/>
            <p:cNvSpPr/>
            <p:nvPr/>
          </p:nvSpPr>
          <p:spPr>
            <a:xfrm rot="10626637" flipH="1">
              <a:off x="2367182" y="1253027"/>
              <a:ext cx="79722" cy="478531"/>
            </a:xfrm>
            <a:custGeom>
              <a:avLst/>
              <a:gdLst>
                <a:gd name="connsiteX0" fmla="*/ 0 w 78913"/>
                <a:gd name="connsiteY0" fmla="*/ 0 h 520262"/>
                <a:gd name="connsiteX1" fmla="*/ 78827 w 78913"/>
                <a:gd name="connsiteY1" fmla="*/ 126124 h 520262"/>
                <a:gd name="connsiteX2" fmla="*/ 15765 w 78913"/>
                <a:gd name="connsiteY2" fmla="*/ 236483 h 520262"/>
                <a:gd name="connsiteX3" fmla="*/ 31531 w 78913"/>
                <a:gd name="connsiteY3" fmla="*/ 520262 h 5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13" h="520262">
                  <a:moveTo>
                    <a:pt x="0" y="0"/>
                  </a:moveTo>
                  <a:cubicBezTo>
                    <a:pt x="38100" y="43355"/>
                    <a:pt x="76200" y="86710"/>
                    <a:pt x="78827" y="126124"/>
                  </a:cubicBezTo>
                  <a:cubicBezTo>
                    <a:pt x="81455" y="165538"/>
                    <a:pt x="23648" y="170794"/>
                    <a:pt x="15765" y="236483"/>
                  </a:cubicBezTo>
                  <a:cubicBezTo>
                    <a:pt x="7882" y="302172"/>
                    <a:pt x="19706" y="411217"/>
                    <a:pt x="31531" y="520262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6"/>
            <p:cNvSpPr/>
            <p:nvPr/>
          </p:nvSpPr>
          <p:spPr>
            <a:xfrm rot="10626637" flipH="1">
              <a:off x="2462864" y="1275554"/>
              <a:ext cx="146030" cy="464029"/>
            </a:xfrm>
            <a:custGeom>
              <a:avLst/>
              <a:gdLst>
                <a:gd name="connsiteX0" fmla="*/ 95399 w 144549"/>
                <a:gd name="connsiteY0" fmla="*/ 0 h 504496"/>
                <a:gd name="connsiteX1" fmla="*/ 806 w 144549"/>
                <a:gd name="connsiteY1" fmla="*/ 78827 h 504496"/>
                <a:gd name="connsiteX2" fmla="*/ 142695 w 144549"/>
                <a:gd name="connsiteY2" fmla="*/ 157655 h 504496"/>
                <a:gd name="connsiteX3" fmla="*/ 79633 w 144549"/>
                <a:gd name="connsiteY3" fmla="*/ 220717 h 504496"/>
                <a:gd name="connsiteX4" fmla="*/ 48102 w 144549"/>
                <a:gd name="connsiteY4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49" h="504496">
                  <a:moveTo>
                    <a:pt x="95399" y="0"/>
                  </a:moveTo>
                  <a:cubicBezTo>
                    <a:pt x="44161" y="26275"/>
                    <a:pt x="-7077" y="52551"/>
                    <a:pt x="806" y="78827"/>
                  </a:cubicBezTo>
                  <a:cubicBezTo>
                    <a:pt x="8689" y="105103"/>
                    <a:pt x="129557" y="134007"/>
                    <a:pt x="142695" y="157655"/>
                  </a:cubicBezTo>
                  <a:cubicBezTo>
                    <a:pt x="155833" y="181303"/>
                    <a:pt x="95398" y="162910"/>
                    <a:pt x="79633" y="220717"/>
                  </a:cubicBezTo>
                  <a:cubicBezTo>
                    <a:pt x="63868" y="278524"/>
                    <a:pt x="55985" y="391510"/>
                    <a:pt x="48102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47"/>
            <p:cNvSpPr/>
            <p:nvPr/>
          </p:nvSpPr>
          <p:spPr>
            <a:xfrm rot="10626637" flipH="1">
              <a:off x="2590963" y="1270348"/>
              <a:ext cx="96105" cy="464029"/>
            </a:xfrm>
            <a:custGeom>
              <a:avLst/>
              <a:gdLst>
                <a:gd name="connsiteX0" fmla="*/ 31531 w 95130"/>
                <a:gd name="connsiteY0" fmla="*/ 0 h 504496"/>
                <a:gd name="connsiteX1" fmla="*/ 94593 w 95130"/>
                <a:gd name="connsiteY1" fmla="*/ 157655 h 504496"/>
                <a:gd name="connsiteX2" fmla="*/ 0 w 95130"/>
                <a:gd name="connsiteY2" fmla="*/ 299544 h 504496"/>
                <a:gd name="connsiteX3" fmla="*/ 94593 w 95130"/>
                <a:gd name="connsiteY3" fmla="*/ 504496 h 50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30" h="504496">
                  <a:moveTo>
                    <a:pt x="31531" y="0"/>
                  </a:moveTo>
                  <a:cubicBezTo>
                    <a:pt x="65689" y="53865"/>
                    <a:pt x="99848" y="107731"/>
                    <a:pt x="94593" y="157655"/>
                  </a:cubicBezTo>
                  <a:cubicBezTo>
                    <a:pt x="89338" y="207579"/>
                    <a:pt x="0" y="241737"/>
                    <a:pt x="0" y="299544"/>
                  </a:cubicBezTo>
                  <a:cubicBezTo>
                    <a:pt x="0" y="357351"/>
                    <a:pt x="94593" y="504496"/>
                    <a:pt x="94593" y="504496"/>
                  </a:cubicBezTo>
                </a:path>
              </a:pathLst>
            </a:cu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322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3434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9</a:t>
            </a:r>
            <a:endParaRPr lang="en-US" b="1" dirty="0"/>
          </a:p>
        </p:txBody>
      </p:sp>
      <p:grpSp>
        <p:nvGrpSpPr>
          <p:cNvPr id="2" name="Group 19"/>
          <p:cNvGrpSpPr/>
          <p:nvPr/>
        </p:nvGrpSpPr>
        <p:grpSpPr>
          <a:xfrm>
            <a:off x="2107406" y="304800"/>
            <a:ext cx="490583" cy="510397"/>
            <a:chOff x="2107406" y="304800"/>
            <a:chExt cx="490583" cy="510397"/>
          </a:xfrm>
        </p:grpSpPr>
        <p:sp>
          <p:nvSpPr>
            <p:cNvPr id="4" name="Oval 3"/>
            <p:cNvSpPr/>
            <p:nvPr/>
          </p:nvSpPr>
          <p:spPr>
            <a:xfrm>
              <a:off x="2209800" y="3048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2107406" y="4286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57246" y="4572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362200" y="3048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2372264" y="4658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462842" y="4572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125"/>
          <p:cNvGrpSpPr/>
          <p:nvPr/>
        </p:nvGrpSpPr>
        <p:grpSpPr>
          <a:xfrm>
            <a:off x="2743200" y="228600"/>
            <a:ext cx="301925" cy="533400"/>
            <a:chOff x="3045124" y="228600"/>
            <a:chExt cx="301925" cy="533400"/>
          </a:xfrm>
        </p:grpSpPr>
        <p:sp>
          <p:nvSpPr>
            <p:cNvPr id="11" name="Oval 10"/>
            <p:cNvSpPr/>
            <p:nvPr/>
          </p:nvSpPr>
          <p:spPr>
            <a:xfrm>
              <a:off x="3086819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045124" y="3867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105510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7"/>
          <p:cNvGrpSpPr/>
          <p:nvPr/>
        </p:nvGrpSpPr>
        <p:grpSpPr>
          <a:xfrm flipH="1">
            <a:off x="2514600" y="228600"/>
            <a:ext cx="304800" cy="504645"/>
            <a:chOff x="3561271" y="228600"/>
            <a:chExt cx="287548" cy="504645"/>
          </a:xfrm>
        </p:grpSpPr>
        <p:sp>
          <p:nvSpPr>
            <p:cNvPr id="14" name="Oval 13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0"/>
          <p:cNvGrpSpPr/>
          <p:nvPr/>
        </p:nvGrpSpPr>
        <p:grpSpPr>
          <a:xfrm rot="11224851">
            <a:off x="4602735" y="630739"/>
            <a:ext cx="375249" cy="521898"/>
            <a:chOff x="2932981" y="228600"/>
            <a:chExt cx="375249" cy="521898"/>
          </a:xfrm>
        </p:grpSpPr>
        <p:sp>
          <p:nvSpPr>
            <p:cNvPr id="22" name="Oval 21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24"/>
          <p:cNvGrpSpPr/>
          <p:nvPr/>
        </p:nvGrpSpPr>
        <p:grpSpPr>
          <a:xfrm>
            <a:off x="6400800" y="4267200"/>
            <a:ext cx="375249" cy="521898"/>
            <a:chOff x="2932981" y="228600"/>
            <a:chExt cx="375249" cy="521898"/>
          </a:xfrm>
        </p:grpSpPr>
        <p:sp>
          <p:nvSpPr>
            <p:cNvPr id="26" name="Oval 25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28"/>
          <p:cNvGrpSpPr/>
          <p:nvPr/>
        </p:nvGrpSpPr>
        <p:grpSpPr>
          <a:xfrm>
            <a:off x="3429000" y="4572000"/>
            <a:ext cx="375249" cy="521898"/>
            <a:chOff x="2932981" y="228600"/>
            <a:chExt cx="375249" cy="521898"/>
          </a:xfrm>
        </p:grpSpPr>
        <p:sp>
          <p:nvSpPr>
            <p:cNvPr id="30" name="Oval 29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772400" y="4114800"/>
            <a:ext cx="375249" cy="521898"/>
            <a:chOff x="2932981" y="228600"/>
            <a:chExt cx="375249" cy="521898"/>
          </a:xfrm>
        </p:grpSpPr>
        <p:sp>
          <p:nvSpPr>
            <p:cNvPr id="34" name="Oval 33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36"/>
          <p:cNvGrpSpPr/>
          <p:nvPr/>
        </p:nvGrpSpPr>
        <p:grpSpPr>
          <a:xfrm rot="10800000">
            <a:off x="4800600" y="533400"/>
            <a:ext cx="375249" cy="521898"/>
            <a:chOff x="2932981" y="228600"/>
            <a:chExt cx="375249" cy="521898"/>
          </a:xfrm>
        </p:grpSpPr>
        <p:sp>
          <p:nvSpPr>
            <p:cNvPr id="38" name="Oval 37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40"/>
          <p:cNvGrpSpPr/>
          <p:nvPr/>
        </p:nvGrpSpPr>
        <p:grpSpPr>
          <a:xfrm>
            <a:off x="4343400" y="5943600"/>
            <a:ext cx="375249" cy="521898"/>
            <a:chOff x="2932981" y="228600"/>
            <a:chExt cx="375249" cy="521898"/>
          </a:xfrm>
        </p:grpSpPr>
        <p:sp>
          <p:nvSpPr>
            <p:cNvPr id="42" name="Oval 41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44"/>
          <p:cNvGrpSpPr/>
          <p:nvPr/>
        </p:nvGrpSpPr>
        <p:grpSpPr>
          <a:xfrm>
            <a:off x="4958751" y="304800"/>
            <a:ext cx="375249" cy="521898"/>
            <a:chOff x="2932981" y="228600"/>
            <a:chExt cx="375249" cy="521898"/>
          </a:xfrm>
        </p:grpSpPr>
        <p:sp>
          <p:nvSpPr>
            <p:cNvPr id="46" name="Oval 45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48"/>
          <p:cNvGrpSpPr/>
          <p:nvPr/>
        </p:nvGrpSpPr>
        <p:grpSpPr>
          <a:xfrm>
            <a:off x="970471" y="4953000"/>
            <a:ext cx="287548" cy="504645"/>
            <a:chOff x="3561271" y="228600"/>
            <a:chExt cx="287548" cy="504645"/>
          </a:xfrm>
        </p:grpSpPr>
        <p:sp>
          <p:nvSpPr>
            <p:cNvPr id="50" name="Oval 49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52"/>
          <p:cNvGrpSpPr/>
          <p:nvPr/>
        </p:nvGrpSpPr>
        <p:grpSpPr>
          <a:xfrm>
            <a:off x="7086600" y="4191000"/>
            <a:ext cx="287548" cy="504645"/>
            <a:chOff x="3561271" y="228600"/>
            <a:chExt cx="287548" cy="504645"/>
          </a:xfrm>
        </p:grpSpPr>
        <p:sp>
          <p:nvSpPr>
            <p:cNvPr id="54" name="Oval 53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56"/>
          <p:cNvGrpSpPr/>
          <p:nvPr/>
        </p:nvGrpSpPr>
        <p:grpSpPr>
          <a:xfrm>
            <a:off x="6096000" y="3352800"/>
            <a:ext cx="287548" cy="504645"/>
            <a:chOff x="3561271" y="228600"/>
            <a:chExt cx="287548" cy="504645"/>
          </a:xfrm>
        </p:grpSpPr>
        <p:sp>
          <p:nvSpPr>
            <p:cNvPr id="58" name="Oval 57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60"/>
          <p:cNvGrpSpPr/>
          <p:nvPr/>
        </p:nvGrpSpPr>
        <p:grpSpPr>
          <a:xfrm>
            <a:off x="6096000" y="228600"/>
            <a:ext cx="287548" cy="504645"/>
            <a:chOff x="3561271" y="228600"/>
            <a:chExt cx="287548" cy="504645"/>
          </a:xfrm>
        </p:grpSpPr>
        <p:sp>
          <p:nvSpPr>
            <p:cNvPr id="62" name="Oval 61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64"/>
          <p:cNvGrpSpPr/>
          <p:nvPr/>
        </p:nvGrpSpPr>
        <p:grpSpPr>
          <a:xfrm>
            <a:off x="4495800" y="228600"/>
            <a:ext cx="287548" cy="504645"/>
            <a:chOff x="3561271" y="228600"/>
            <a:chExt cx="287548" cy="504645"/>
          </a:xfrm>
        </p:grpSpPr>
        <p:sp>
          <p:nvSpPr>
            <p:cNvPr id="66" name="Oval 65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68"/>
          <p:cNvGrpSpPr/>
          <p:nvPr/>
        </p:nvGrpSpPr>
        <p:grpSpPr>
          <a:xfrm>
            <a:off x="3657600" y="5029200"/>
            <a:ext cx="287548" cy="504645"/>
            <a:chOff x="3561271" y="228600"/>
            <a:chExt cx="287548" cy="504645"/>
          </a:xfrm>
        </p:grpSpPr>
        <p:sp>
          <p:nvSpPr>
            <p:cNvPr id="70" name="Oval 69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72"/>
          <p:cNvGrpSpPr/>
          <p:nvPr/>
        </p:nvGrpSpPr>
        <p:grpSpPr>
          <a:xfrm>
            <a:off x="4724400" y="304800"/>
            <a:ext cx="287548" cy="504645"/>
            <a:chOff x="3561271" y="228600"/>
            <a:chExt cx="287548" cy="504645"/>
          </a:xfrm>
        </p:grpSpPr>
        <p:sp>
          <p:nvSpPr>
            <p:cNvPr id="74" name="Oval 73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91"/>
          <p:cNvGrpSpPr/>
          <p:nvPr/>
        </p:nvGrpSpPr>
        <p:grpSpPr>
          <a:xfrm rot="10800000">
            <a:off x="2113157" y="708803"/>
            <a:ext cx="1011043" cy="586597"/>
            <a:chOff x="1981200" y="1447800"/>
            <a:chExt cx="1011043" cy="586597"/>
          </a:xfrm>
        </p:grpSpPr>
        <p:grpSp>
          <p:nvGrpSpPr>
            <p:cNvPr id="69" name="Group 76"/>
            <p:cNvGrpSpPr/>
            <p:nvPr/>
          </p:nvGrpSpPr>
          <p:grpSpPr>
            <a:xfrm>
              <a:off x="1981200" y="1524000"/>
              <a:ext cx="490583" cy="510397"/>
              <a:chOff x="2107406" y="304800"/>
              <a:chExt cx="490583" cy="510397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83"/>
            <p:cNvGrpSpPr/>
            <p:nvPr/>
          </p:nvGrpSpPr>
          <p:grpSpPr>
            <a:xfrm>
              <a:off x="2616994" y="1447800"/>
              <a:ext cx="375249" cy="521898"/>
              <a:chOff x="2932981" y="228600"/>
              <a:chExt cx="375249" cy="521898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0480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2932981" y="370936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>
              <a:xfrm>
                <a:off x="3066691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87"/>
            <p:cNvGrpSpPr/>
            <p:nvPr/>
          </p:nvGrpSpPr>
          <p:grpSpPr>
            <a:xfrm flipH="1">
              <a:off x="2388394" y="1447800"/>
              <a:ext cx="304800" cy="504645"/>
              <a:chOff x="3561271" y="228600"/>
              <a:chExt cx="287548" cy="504645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4" name="Group 96"/>
          <p:cNvGrpSpPr/>
          <p:nvPr/>
        </p:nvGrpSpPr>
        <p:grpSpPr>
          <a:xfrm>
            <a:off x="3200400" y="4267200"/>
            <a:ext cx="2370081" cy="1488149"/>
            <a:chOff x="3200400" y="4267200"/>
            <a:chExt cx="2370081" cy="1488149"/>
          </a:xfrm>
        </p:grpSpPr>
        <p:pic>
          <p:nvPicPr>
            <p:cNvPr id="9218" name="Object 20"/>
            <p:cNvPicPr>
              <a:picLocks noChangeArrowheads="1"/>
            </p:cNvPicPr>
            <p:nvPr/>
          </p:nvPicPr>
          <p:blipFill>
            <a:blip r:embed="rId3" cstate="print"/>
            <a:srcRect l="65101" t="77968" r="23987" b="14000"/>
            <a:stretch>
              <a:fillRect/>
            </a:stretch>
          </p:blipFill>
          <p:spPr bwMode="auto">
            <a:xfrm>
              <a:off x="3429000" y="4495800"/>
              <a:ext cx="20574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3" name="Rectangle 92"/>
            <p:cNvSpPr/>
            <p:nvPr/>
          </p:nvSpPr>
          <p:spPr>
            <a:xfrm>
              <a:off x="3200400" y="4343400"/>
              <a:ext cx="990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495800" y="4267200"/>
              <a:ext cx="10668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352800" y="4800600"/>
              <a:ext cx="2286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 rot="2298408">
              <a:off x="5202099" y="5069549"/>
              <a:ext cx="368382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Left Arrow 97"/>
          <p:cNvSpPr/>
          <p:nvPr/>
        </p:nvSpPr>
        <p:spPr>
          <a:xfrm>
            <a:off x="4876800" y="6248400"/>
            <a:ext cx="990600" cy="45719"/>
          </a:xfrm>
          <a:prstGeom prst="leftArrow">
            <a:avLst/>
          </a:prstGeom>
          <a:solidFill>
            <a:srgbClr val="FF0000"/>
          </a:solidFill>
          <a:ln w="317500" cap="rnd">
            <a:solidFill>
              <a:srgbClr val="FF0000"/>
            </a:solidFill>
            <a:bevel/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  <a:scene3d>
            <a:camera prst="orthographicFront"/>
            <a:lightRig rig="threePt" dir="t"/>
          </a:scene3d>
          <a:sp3d>
            <a:bevelT w="311150" h="228600"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2590800" y="3962400"/>
            <a:ext cx="1905000" cy="152400"/>
          </a:xfrm>
          <a:prstGeom prst="straightConnector1">
            <a:avLst/>
          </a:prstGeom>
          <a:ln w="317500" cap="sq">
            <a:solidFill>
              <a:srgbClr val="FF0000"/>
            </a:solidFill>
            <a:bevel/>
            <a:headEnd type="none"/>
            <a:tailEnd type="stealth"/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  <a:scene3d>
            <a:camera prst="orthographicFront"/>
            <a:lightRig rig="threePt" dir="t"/>
          </a:scene3d>
          <a:sp3d>
            <a:bevelT w="590550" h="203200"/>
            <a:bevelB w="133350" h="1841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Object 20"/>
          <p:cNvPicPr>
            <a:picLocks noChangeArrowheads="1"/>
          </p:cNvPicPr>
          <p:nvPr/>
        </p:nvPicPr>
        <p:blipFill>
          <a:blip r:embed="rId3" cstate="print"/>
          <a:srcRect l="-1738" t="-1266" r="-1106" b="-6081"/>
          <a:stretch>
            <a:fillRect/>
          </a:stretch>
        </p:blipFill>
        <p:spPr bwMode="auto">
          <a:xfrm>
            <a:off x="5410200" y="4419600"/>
            <a:ext cx="5745162" cy="407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8" name="Group 157"/>
          <p:cNvGrpSpPr/>
          <p:nvPr/>
        </p:nvGrpSpPr>
        <p:grpSpPr>
          <a:xfrm>
            <a:off x="1295400" y="304800"/>
            <a:ext cx="1016794" cy="1066800"/>
            <a:chOff x="990600" y="2514600"/>
            <a:chExt cx="1016794" cy="1066800"/>
          </a:xfrm>
        </p:grpSpPr>
        <p:grpSp>
          <p:nvGrpSpPr>
            <p:cNvPr id="92" name="Group 126"/>
            <p:cNvGrpSpPr/>
            <p:nvPr/>
          </p:nvGrpSpPr>
          <p:grpSpPr>
            <a:xfrm>
              <a:off x="990600" y="2590800"/>
              <a:ext cx="490583" cy="510397"/>
              <a:chOff x="2107406" y="304800"/>
              <a:chExt cx="490583" cy="510397"/>
            </a:xfrm>
          </p:grpSpPr>
          <p:sp>
            <p:nvSpPr>
              <p:cNvPr id="128" name="Oval 127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 131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 132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133"/>
            <p:cNvGrpSpPr/>
            <p:nvPr/>
          </p:nvGrpSpPr>
          <p:grpSpPr>
            <a:xfrm>
              <a:off x="1626394" y="2514600"/>
              <a:ext cx="301925" cy="533400"/>
              <a:chOff x="3045124" y="228600"/>
              <a:chExt cx="301925" cy="53340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 135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136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137"/>
            <p:cNvGrpSpPr/>
            <p:nvPr/>
          </p:nvGrpSpPr>
          <p:grpSpPr>
            <a:xfrm flipH="1">
              <a:off x="1397794" y="2514600"/>
              <a:ext cx="304800" cy="504645"/>
              <a:chOff x="3561271" y="228600"/>
              <a:chExt cx="287548" cy="504645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 139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 140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41"/>
            <p:cNvGrpSpPr/>
            <p:nvPr/>
          </p:nvGrpSpPr>
          <p:grpSpPr>
            <a:xfrm rot="10800000">
              <a:off x="996351" y="2994803"/>
              <a:ext cx="1011043" cy="586597"/>
              <a:chOff x="1981200" y="1447800"/>
              <a:chExt cx="1011043" cy="586597"/>
            </a:xfrm>
          </p:grpSpPr>
          <p:grpSp>
            <p:nvGrpSpPr>
              <p:cNvPr id="102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Freeform 155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Freeform 156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Freeform 149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reeform 150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Freeform 146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Freeform 147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6" name="Group 284"/>
          <p:cNvGrpSpPr/>
          <p:nvPr/>
        </p:nvGrpSpPr>
        <p:grpSpPr>
          <a:xfrm>
            <a:off x="2895600" y="152400"/>
            <a:ext cx="1828800" cy="1143000"/>
            <a:chOff x="4059043" y="357997"/>
            <a:chExt cx="1828800" cy="1143000"/>
          </a:xfrm>
        </p:grpSpPr>
        <p:grpSp>
          <p:nvGrpSpPr>
            <p:cNvPr id="107" name="Group 221"/>
            <p:cNvGrpSpPr/>
            <p:nvPr/>
          </p:nvGrpSpPr>
          <p:grpSpPr>
            <a:xfrm>
              <a:off x="4871049" y="434197"/>
              <a:ext cx="490583" cy="510397"/>
              <a:chOff x="2107406" y="304800"/>
              <a:chExt cx="490583" cy="510397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224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226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228"/>
            <p:cNvGrpSpPr/>
            <p:nvPr/>
          </p:nvGrpSpPr>
          <p:grpSpPr>
            <a:xfrm>
              <a:off x="5506843" y="357997"/>
              <a:ext cx="301925" cy="533400"/>
              <a:chOff x="3045124" y="228600"/>
              <a:chExt cx="301925" cy="533400"/>
            </a:xfrm>
          </p:grpSpPr>
          <p:sp>
            <p:nvSpPr>
              <p:cNvPr id="230" name="Oval 229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230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Freeform 231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232"/>
            <p:cNvGrpSpPr/>
            <p:nvPr/>
          </p:nvGrpSpPr>
          <p:grpSpPr>
            <a:xfrm flipH="1">
              <a:off x="5278243" y="357997"/>
              <a:ext cx="304800" cy="504645"/>
              <a:chOff x="3561271" y="228600"/>
              <a:chExt cx="287548" cy="504645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234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Freeform 235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236"/>
            <p:cNvGrpSpPr/>
            <p:nvPr/>
          </p:nvGrpSpPr>
          <p:grpSpPr>
            <a:xfrm rot="10800000">
              <a:off x="4876800" y="838200"/>
              <a:ext cx="1011043" cy="586597"/>
              <a:chOff x="1981200" y="1447800"/>
              <a:chExt cx="1011043" cy="586597"/>
            </a:xfrm>
          </p:grpSpPr>
          <p:grpSp>
            <p:nvGrpSpPr>
              <p:cNvPr id="111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 247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Freeform 248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Freeform 250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Freeform 251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244" name="Oval 243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 244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Freeform 245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5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 241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Freeform 242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6" name="Group 252"/>
            <p:cNvGrpSpPr/>
            <p:nvPr/>
          </p:nvGrpSpPr>
          <p:grpSpPr>
            <a:xfrm>
              <a:off x="4059043" y="434197"/>
              <a:ext cx="1016794" cy="1066800"/>
              <a:chOff x="990600" y="2514600"/>
              <a:chExt cx="1016794" cy="1066800"/>
            </a:xfrm>
          </p:grpSpPr>
          <p:grpSp>
            <p:nvGrpSpPr>
              <p:cNvPr id="117" name="Group 126"/>
              <p:cNvGrpSpPr/>
              <p:nvPr/>
            </p:nvGrpSpPr>
            <p:grpSpPr>
              <a:xfrm>
                <a:off x="990600" y="2590800"/>
                <a:ext cx="490583" cy="510397"/>
                <a:chOff x="2107406" y="304800"/>
                <a:chExt cx="490583" cy="510397"/>
              </a:xfrm>
            </p:grpSpPr>
            <p:sp>
              <p:nvSpPr>
                <p:cNvPr id="279" name="Oval 278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Freeform 279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 280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Freeform 282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 283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33"/>
              <p:cNvGrpSpPr/>
              <p:nvPr/>
            </p:nvGrpSpPr>
            <p:grpSpPr>
              <a:xfrm>
                <a:off x="1626394" y="2514600"/>
                <a:ext cx="301925" cy="533400"/>
                <a:chOff x="3045124" y="228600"/>
                <a:chExt cx="301925" cy="533400"/>
              </a:xfrm>
            </p:grpSpPr>
            <p:sp>
              <p:nvSpPr>
                <p:cNvPr id="276" name="Oval 275"/>
                <p:cNvSpPr/>
                <p:nvPr/>
              </p:nvSpPr>
              <p:spPr>
                <a:xfrm>
                  <a:off x="3086819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Freeform 276"/>
                <p:cNvSpPr/>
                <p:nvPr/>
              </p:nvSpPr>
              <p:spPr>
                <a:xfrm>
                  <a:off x="3045124" y="386751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 277"/>
                <p:cNvSpPr/>
                <p:nvPr/>
              </p:nvSpPr>
              <p:spPr>
                <a:xfrm>
                  <a:off x="3105510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" name="Group 137"/>
              <p:cNvGrpSpPr/>
              <p:nvPr/>
            </p:nvGrpSpPr>
            <p:grpSpPr>
              <a:xfrm flipH="1">
                <a:off x="1397794" y="2514600"/>
                <a:ext cx="304800" cy="504645"/>
                <a:chOff x="3561271" y="228600"/>
                <a:chExt cx="287548" cy="504645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Freeform 273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 274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41"/>
              <p:cNvGrpSpPr/>
              <p:nvPr/>
            </p:nvGrpSpPr>
            <p:grpSpPr>
              <a:xfrm rot="10800000">
                <a:off x="996351" y="2994803"/>
                <a:ext cx="1011043" cy="586597"/>
                <a:chOff x="1981200" y="1447800"/>
                <a:chExt cx="1011043" cy="586597"/>
              </a:xfrm>
            </p:grpSpPr>
            <p:grpSp>
              <p:nvGrpSpPr>
                <p:cNvPr id="121" name="Group 76"/>
                <p:cNvGrpSpPr/>
                <p:nvPr/>
              </p:nvGrpSpPr>
              <p:grpSpPr>
                <a:xfrm>
                  <a:off x="1981200" y="1524000"/>
                  <a:ext cx="490583" cy="510397"/>
                  <a:chOff x="2107406" y="304800"/>
                  <a:chExt cx="490583" cy="510397"/>
                </a:xfrm>
              </p:grpSpPr>
              <p:sp>
                <p:nvSpPr>
                  <p:cNvPr id="267" name="Oval 266"/>
                  <p:cNvSpPr/>
                  <p:nvPr/>
                </p:nvSpPr>
                <p:spPr>
                  <a:xfrm>
                    <a:off x="22098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8" name="Freeform 267"/>
                  <p:cNvSpPr/>
                  <p:nvPr/>
                </p:nvSpPr>
                <p:spPr>
                  <a:xfrm>
                    <a:off x="2107406" y="428625"/>
                    <a:ext cx="150019" cy="373857"/>
                  </a:xfrm>
                  <a:custGeom>
                    <a:avLst/>
                    <a:gdLst>
                      <a:gd name="connsiteX0" fmla="*/ 121444 w 150019"/>
                      <a:gd name="connsiteY0" fmla="*/ 0 h 373857"/>
                      <a:gd name="connsiteX1" fmla="*/ 50007 w 150019"/>
                      <a:gd name="connsiteY1" fmla="*/ 100013 h 373857"/>
                      <a:gd name="connsiteX2" fmla="*/ 150019 w 150019"/>
                      <a:gd name="connsiteY2" fmla="*/ 200025 h 373857"/>
                      <a:gd name="connsiteX3" fmla="*/ 50007 w 150019"/>
                      <a:gd name="connsiteY3" fmla="*/ 257175 h 373857"/>
                      <a:gd name="connsiteX4" fmla="*/ 7144 w 150019"/>
                      <a:gd name="connsiteY4" fmla="*/ 357188 h 373857"/>
                      <a:gd name="connsiteX5" fmla="*/ 92869 w 150019"/>
                      <a:gd name="connsiteY5" fmla="*/ 357188 h 37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019" h="373857">
                        <a:moveTo>
                          <a:pt x="121444" y="0"/>
                        </a:moveTo>
                        <a:cubicBezTo>
                          <a:pt x="83344" y="33338"/>
                          <a:pt x="45245" y="66676"/>
                          <a:pt x="50007" y="100013"/>
                        </a:cubicBezTo>
                        <a:cubicBezTo>
                          <a:pt x="54769" y="133350"/>
                          <a:pt x="150019" y="173831"/>
                          <a:pt x="150019" y="200025"/>
                        </a:cubicBezTo>
                        <a:cubicBezTo>
                          <a:pt x="150019" y="226219"/>
                          <a:pt x="73819" y="230981"/>
                          <a:pt x="50007" y="257175"/>
                        </a:cubicBezTo>
                        <a:cubicBezTo>
                          <a:pt x="26195" y="283369"/>
                          <a:pt x="0" y="340519"/>
                          <a:pt x="7144" y="357188"/>
                        </a:cubicBezTo>
                        <a:cubicBezTo>
                          <a:pt x="14288" y="373857"/>
                          <a:pt x="53578" y="365522"/>
                          <a:pt x="92869" y="357188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 268"/>
                  <p:cNvSpPr/>
                  <p:nvPr/>
                </p:nvSpPr>
                <p:spPr>
                  <a:xfrm>
                    <a:off x="2257246" y="457200"/>
                    <a:ext cx="149523" cy="343619"/>
                  </a:xfrm>
                  <a:custGeom>
                    <a:avLst/>
                    <a:gdLst>
                      <a:gd name="connsiteX0" fmla="*/ 46007 w 149523"/>
                      <a:gd name="connsiteY0" fmla="*/ 0 h 343619"/>
                      <a:gd name="connsiteX1" fmla="*/ 37380 w 149523"/>
                      <a:gd name="connsiteY1" fmla="*/ 77638 h 343619"/>
                      <a:gd name="connsiteX2" fmla="*/ 97765 w 149523"/>
                      <a:gd name="connsiteY2" fmla="*/ 138023 h 343619"/>
                      <a:gd name="connsiteX3" fmla="*/ 140897 w 149523"/>
                      <a:gd name="connsiteY3" fmla="*/ 198408 h 343619"/>
                      <a:gd name="connsiteX4" fmla="*/ 46007 w 149523"/>
                      <a:gd name="connsiteY4" fmla="*/ 258792 h 343619"/>
                      <a:gd name="connsiteX5" fmla="*/ 2875 w 149523"/>
                      <a:gd name="connsiteY5" fmla="*/ 284672 h 343619"/>
                      <a:gd name="connsiteX6" fmla="*/ 28754 w 149523"/>
                      <a:gd name="connsiteY6" fmla="*/ 336430 h 343619"/>
                      <a:gd name="connsiteX7" fmla="*/ 97765 w 149523"/>
                      <a:gd name="connsiteY7" fmla="*/ 327804 h 34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9523" h="343619">
                        <a:moveTo>
                          <a:pt x="46007" y="0"/>
                        </a:moveTo>
                        <a:cubicBezTo>
                          <a:pt x="37380" y="27317"/>
                          <a:pt x="28754" y="54634"/>
                          <a:pt x="37380" y="77638"/>
                        </a:cubicBezTo>
                        <a:cubicBezTo>
                          <a:pt x="46006" y="100642"/>
                          <a:pt x="80512" y="117895"/>
                          <a:pt x="97765" y="138023"/>
                        </a:cubicBezTo>
                        <a:cubicBezTo>
                          <a:pt x="115018" y="158151"/>
                          <a:pt x="149523" y="178280"/>
                          <a:pt x="140897" y="198408"/>
                        </a:cubicBezTo>
                        <a:cubicBezTo>
                          <a:pt x="132271" y="218536"/>
                          <a:pt x="69011" y="244415"/>
                          <a:pt x="46007" y="258792"/>
                        </a:cubicBezTo>
                        <a:cubicBezTo>
                          <a:pt x="23003" y="273169"/>
                          <a:pt x="5750" y="271732"/>
                          <a:pt x="2875" y="284672"/>
                        </a:cubicBezTo>
                        <a:cubicBezTo>
                          <a:pt x="0" y="297612"/>
                          <a:pt x="12939" y="329241"/>
                          <a:pt x="28754" y="336430"/>
                        </a:cubicBezTo>
                        <a:cubicBezTo>
                          <a:pt x="44569" y="343619"/>
                          <a:pt x="71167" y="335711"/>
                          <a:pt x="97765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Oval 269"/>
                  <p:cNvSpPr/>
                  <p:nvPr/>
                </p:nvSpPr>
                <p:spPr>
                  <a:xfrm>
                    <a:off x="23622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Freeform 270"/>
                  <p:cNvSpPr/>
                  <p:nvPr/>
                </p:nvSpPr>
                <p:spPr>
                  <a:xfrm>
                    <a:off x="2372264" y="465826"/>
                    <a:ext cx="120770" cy="349371"/>
                  </a:xfrm>
                  <a:custGeom>
                    <a:avLst/>
                    <a:gdLst>
                      <a:gd name="connsiteX0" fmla="*/ 34506 w 120770"/>
                      <a:gd name="connsiteY0" fmla="*/ 0 h 349371"/>
                      <a:gd name="connsiteX1" fmla="*/ 0 w 120770"/>
                      <a:gd name="connsiteY1" fmla="*/ 77638 h 349371"/>
                      <a:gd name="connsiteX2" fmla="*/ 34506 w 120770"/>
                      <a:gd name="connsiteY2" fmla="*/ 112144 h 349371"/>
                      <a:gd name="connsiteX3" fmla="*/ 120770 w 120770"/>
                      <a:gd name="connsiteY3" fmla="*/ 112144 h 349371"/>
                      <a:gd name="connsiteX4" fmla="*/ 34506 w 120770"/>
                      <a:gd name="connsiteY4" fmla="*/ 215661 h 349371"/>
                      <a:gd name="connsiteX5" fmla="*/ 17253 w 120770"/>
                      <a:gd name="connsiteY5" fmla="*/ 258793 h 349371"/>
                      <a:gd name="connsiteX6" fmla="*/ 51759 w 120770"/>
                      <a:gd name="connsiteY6" fmla="*/ 336431 h 349371"/>
                      <a:gd name="connsiteX7" fmla="*/ 43132 w 120770"/>
                      <a:gd name="connsiteY7" fmla="*/ 336431 h 349371"/>
                      <a:gd name="connsiteX8" fmla="*/ 51759 w 120770"/>
                      <a:gd name="connsiteY8" fmla="*/ 327804 h 349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770" h="349371">
                        <a:moveTo>
                          <a:pt x="34506" y="0"/>
                        </a:moveTo>
                        <a:cubicBezTo>
                          <a:pt x="17253" y="29473"/>
                          <a:pt x="0" y="58947"/>
                          <a:pt x="0" y="77638"/>
                        </a:cubicBezTo>
                        <a:cubicBezTo>
                          <a:pt x="0" y="96329"/>
                          <a:pt x="14378" y="106393"/>
                          <a:pt x="34506" y="112144"/>
                        </a:cubicBezTo>
                        <a:cubicBezTo>
                          <a:pt x="54634" y="117895"/>
                          <a:pt x="120770" y="94891"/>
                          <a:pt x="120770" y="112144"/>
                        </a:cubicBezTo>
                        <a:cubicBezTo>
                          <a:pt x="120770" y="129397"/>
                          <a:pt x="51759" y="191220"/>
                          <a:pt x="34506" y="215661"/>
                        </a:cubicBezTo>
                        <a:cubicBezTo>
                          <a:pt x="17253" y="240102"/>
                          <a:pt x="14378" y="238665"/>
                          <a:pt x="17253" y="258793"/>
                        </a:cubicBezTo>
                        <a:cubicBezTo>
                          <a:pt x="20129" y="278921"/>
                          <a:pt x="47446" y="323491"/>
                          <a:pt x="51759" y="336431"/>
                        </a:cubicBezTo>
                        <a:cubicBezTo>
                          <a:pt x="56072" y="349371"/>
                          <a:pt x="43132" y="337869"/>
                          <a:pt x="43132" y="336431"/>
                        </a:cubicBezTo>
                        <a:cubicBezTo>
                          <a:pt x="43132" y="334993"/>
                          <a:pt x="47445" y="331398"/>
                          <a:pt x="51759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 271"/>
                  <p:cNvSpPr/>
                  <p:nvPr/>
                </p:nvSpPr>
                <p:spPr>
                  <a:xfrm>
                    <a:off x="2462842" y="457200"/>
                    <a:ext cx="135147" cy="345057"/>
                  </a:xfrm>
                  <a:custGeom>
                    <a:avLst/>
                    <a:gdLst>
                      <a:gd name="connsiteX0" fmla="*/ 4313 w 135147"/>
                      <a:gd name="connsiteY0" fmla="*/ 0 h 345057"/>
                      <a:gd name="connsiteX1" fmla="*/ 125083 w 135147"/>
                      <a:gd name="connsiteY1" fmla="*/ 94891 h 345057"/>
                      <a:gd name="connsiteX2" fmla="*/ 64698 w 135147"/>
                      <a:gd name="connsiteY2" fmla="*/ 181155 h 345057"/>
                      <a:gd name="connsiteX3" fmla="*/ 4313 w 135147"/>
                      <a:gd name="connsiteY3" fmla="*/ 250166 h 345057"/>
                      <a:gd name="connsiteX4" fmla="*/ 38818 w 135147"/>
                      <a:gd name="connsiteY4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147" h="345057">
                        <a:moveTo>
                          <a:pt x="4313" y="0"/>
                        </a:moveTo>
                        <a:cubicBezTo>
                          <a:pt x="59666" y="32349"/>
                          <a:pt x="115019" y="64699"/>
                          <a:pt x="125083" y="94891"/>
                        </a:cubicBezTo>
                        <a:cubicBezTo>
                          <a:pt x="135147" y="125084"/>
                          <a:pt x="84826" y="155276"/>
                          <a:pt x="64698" y="181155"/>
                        </a:cubicBezTo>
                        <a:cubicBezTo>
                          <a:pt x="44570" y="207034"/>
                          <a:pt x="8626" y="222849"/>
                          <a:pt x="4313" y="250166"/>
                        </a:cubicBezTo>
                        <a:cubicBezTo>
                          <a:pt x="0" y="277483"/>
                          <a:pt x="19409" y="311270"/>
                          <a:pt x="38818" y="34505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5" name="Group 83"/>
                <p:cNvGrpSpPr/>
                <p:nvPr/>
              </p:nvGrpSpPr>
              <p:grpSpPr>
                <a:xfrm>
                  <a:off x="2616994" y="1447800"/>
                  <a:ext cx="375249" cy="521898"/>
                  <a:chOff x="2932981" y="228600"/>
                  <a:chExt cx="375249" cy="521898"/>
                </a:xfrm>
              </p:grpSpPr>
              <p:sp>
                <p:nvSpPr>
                  <p:cNvPr id="264" name="Oval 263"/>
                  <p:cNvSpPr/>
                  <p:nvPr/>
                </p:nvSpPr>
                <p:spPr>
                  <a:xfrm>
                    <a:off x="30480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5" name="Freeform 264"/>
                  <p:cNvSpPr/>
                  <p:nvPr/>
                </p:nvSpPr>
                <p:spPr>
                  <a:xfrm>
                    <a:off x="2932981" y="370936"/>
                    <a:ext cx="231476" cy="375249"/>
                  </a:xfrm>
                  <a:custGeom>
                    <a:avLst/>
                    <a:gdLst>
                      <a:gd name="connsiteX0" fmla="*/ 103517 w 231476"/>
                      <a:gd name="connsiteY0" fmla="*/ 0 h 375249"/>
                      <a:gd name="connsiteX1" fmla="*/ 51759 w 231476"/>
                      <a:gd name="connsiteY1" fmla="*/ 51758 h 375249"/>
                      <a:gd name="connsiteX2" fmla="*/ 120770 w 231476"/>
                      <a:gd name="connsiteY2" fmla="*/ 138022 h 375249"/>
                      <a:gd name="connsiteX3" fmla="*/ 207034 w 231476"/>
                      <a:gd name="connsiteY3" fmla="*/ 215660 h 375249"/>
                      <a:gd name="connsiteX4" fmla="*/ 215661 w 231476"/>
                      <a:gd name="connsiteY4" fmla="*/ 301924 h 375249"/>
                      <a:gd name="connsiteX5" fmla="*/ 112144 w 231476"/>
                      <a:gd name="connsiteY5" fmla="*/ 362309 h 375249"/>
                      <a:gd name="connsiteX6" fmla="*/ 0 w 231476"/>
                      <a:gd name="connsiteY6" fmla="*/ 224287 h 37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1476" h="375249">
                        <a:moveTo>
                          <a:pt x="103517" y="0"/>
                        </a:moveTo>
                        <a:cubicBezTo>
                          <a:pt x="76200" y="14377"/>
                          <a:pt x="48884" y="28754"/>
                          <a:pt x="51759" y="51758"/>
                        </a:cubicBezTo>
                        <a:cubicBezTo>
                          <a:pt x="54635" y="74762"/>
                          <a:pt x="94891" y="110705"/>
                          <a:pt x="120770" y="138022"/>
                        </a:cubicBezTo>
                        <a:cubicBezTo>
                          <a:pt x="146649" y="165339"/>
                          <a:pt x="191219" y="188343"/>
                          <a:pt x="207034" y="215660"/>
                        </a:cubicBezTo>
                        <a:cubicBezTo>
                          <a:pt x="222849" y="242977"/>
                          <a:pt x="231476" y="277483"/>
                          <a:pt x="215661" y="301924"/>
                        </a:cubicBezTo>
                        <a:cubicBezTo>
                          <a:pt x="199846" y="326365"/>
                          <a:pt x="148088" y="375249"/>
                          <a:pt x="112144" y="362309"/>
                        </a:cubicBezTo>
                        <a:cubicBezTo>
                          <a:pt x="76201" y="349370"/>
                          <a:pt x="38100" y="286828"/>
                          <a:pt x="0" y="22428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 265"/>
                  <p:cNvSpPr/>
                  <p:nvPr/>
                </p:nvSpPr>
                <p:spPr>
                  <a:xfrm>
                    <a:off x="3066691" y="379562"/>
                    <a:ext cx="241539" cy="370936"/>
                  </a:xfrm>
                  <a:custGeom>
                    <a:avLst/>
                    <a:gdLst>
                      <a:gd name="connsiteX0" fmla="*/ 38818 w 241539"/>
                      <a:gd name="connsiteY0" fmla="*/ 0 h 370936"/>
                      <a:gd name="connsiteX1" fmla="*/ 30192 w 241539"/>
                      <a:gd name="connsiteY1" fmla="*/ 69012 h 370936"/>
                      <a:gd name="connsiteX2" fmla="*/ 219973 w 241539"/>
                      <a:gd name="connsiteY2" fmla="*/ 60385 h 370936"/>
                      <a:gd name="connsiteX3" fmla="*/ 159588 w 241539"/>
                      <a:gd name="connsiteY3" fmla="*/ 155276 h 370936"/>
                      <a:gd name="connsiteX4" fmla="*/ 211347 w 241539"/>
                      <a:gd name="connsiteY4" fmla="*/ 224287 h 370936"/>
                      <a:gd name="connsiteX5" fmla="*/ 125083 w 241539"/>
                      <a:gd name="connsiteY5" fmla="*/ 319178 h 370936"/>
                      <a:gd name="connsiteX6" fmla="*/ 211347 w 241539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539" h="370936">
                        <a:moveTo>
                          <a:pt x="38818" y="0"/>
                        </a:moveTo>
                        <a:cubicBezTo>
                          <a:pt x="19409" y="29474"/>
                          <a:pt x="0" y="58948"/>
                          <a:pt x="30192" y="69012"/>
                        </a:cubicBezTo>
                        <a:cubicBezTo>
                          <a:pt x="60385" y="79076"/>
                          <a:pt x="198407" y="46008"/>
                          <a:pt x="219973" y="60385"/>
                        </a:cubicBezTo>
                        <a:cubicBezTo>
                          <a:pt x="241539" y="74762"/>
                          <a:pt x="161026" y="127959"/>
                          <a:pt x="159588" y="155276"/>
                        </a:cubicBezTo>
                        <a:cubicBezTo>
                          <a:pt x="158150" y="182593"/>
                          <a:pt x="217098" y="196970"/>
                          <a:pt x="211347" y="224287"/>
                        </a:cubicBezTo>
                        <a:cubicBezTo>
                          <a:pt x="205596" y="251604"/>
                          <a:pt x="125083" y="294737"/>
                          <a:pt x="125083" y="319178"/>
                        </a:cubicBezTo>
                        <a:cubicBezTo>
                          <a:pt x="125083" y="343619"/>
                          <a:pt x="168215" y="357277"/>
                          <a:pt x="21134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6" name="Group 87"/>
                <p:cNvGrpSpPr/>
                <p:nvPr/>
              </p:nvGrpSpPr>
              <p:grpSpPr>
                <a:xfrm flipH="1">
                  <a:off x="2388394" y="1447800"/>
                  <a:ext cx="304800" cy="504645"/>
                  <a:chOff x="3561271" y="228600"/>
                  <a:chExt cx="287548" cy="504645"/>
                </a:xfrm>
              </p:grpSpPr>
              <p:sp>
                <p:nvSpPr>
                  <p:cNvPr id="261" name="Oval 260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2" name="Freeform 261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3" name="Freeform 262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87" name="Oval 286"/>
          <p:cNvSpPr/>
          <p:nvPr/>
        </p:nvSpPr>
        <p:spPr>
          <a:xfrm>
            <a:off x="5430329" y="3810000"/>
            <a:ext cx="152400" cy="152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reeform 287"/>
          <p:cNvSpPr/>
          <p:nvPr/>
        </p:nvSpPr>
        <p:spPr>
          <a:xfrm>
            <a:off x="5257800" y="3943709"/>
            <a:ext cx="214223" cy="247291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reeform 288"/>
          <p:cNvSpPr/>
          <p:nvPr/>
        </p:nvSpPr>
        <p:spPr>
          <a:xfrm>
            <a:off x="5490714" y="3960963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292"/>
          <p:cNvGrpSpPr/>
          <p:nvPr/>
        </p:nvGrpSpPr>
        <p:grpSpPr>
          <a:xfrm rot="10181535">
            <a:off x="5074387" y="640613"/>
            <a:ext cx="381000" cy="381001"/>
            <a:chOff x="5410200" y="3962400"/>
            <a:chExt cx="381000" cy="381001"/>
          </a:xfrm>
        </p:grpSpPr>
        <p:sp>
          <p:nvSpPr>
            <p:cNvPr id="290" name="Oval 289"/>
            <p:cNvSpPr/>
            <p:nvPr/>
          </p:nvSpPr>
          <p:spPr>
            <a:xfrm>
              <a:off x="5582729" y="39624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 290"/>
            <p:cNvSpPr/>
            <p:nvPr/>
          </p:nvSpPr>
          <p:spPr>
            <a:xfrm>
              <a:off x="5410200" y="4096109"/>
              <a:ext cx="214223" cy="24729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Freeform 291"/>
            <p:cNvSpPr/>
            <p:nvPr/>
          </p:nvSpPr>
          <p:spPr>
            <a:xfrm>
              <a:off x="5643114" y="4113363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297"/>
          <p:cNvGrpSpPr/>
          <p:nvPr/>
        </p:nvGrpSpPr>
        <p:grpSpPr>
          <a:xfrm>
            <a:off x="5195361" y="304800"/>
            <a:ext cx="367239" cy="382438"/>
            <a:chOff x="6943647" y="762000"/>
            <a:chExt cx="367239" cy="382438"/>
          </a:xfrm>
        </p:grpSpPr>
        <p:sp>
          <p:nvSpPr>
            <p:cNvPr id="295" name="Oval 294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Freeform 295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Freeform 296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298"/>
          <p:cNvGrpSpPr/>
          <p:nvPr/>
        </p:nvGrpSpPr>
        <p:grpSpPr>
          <a:xfrm>
            <a:off x="5500161" y="381000"/>
            <a:ext cx="367239" cy="382438"/>
            <a:chOff x="6943647" y="762000"/>
            <a:chExt cx="367239" cy="382438"/>
          </a:xfrm>
        </p:grpSpPr>
        <p:sp>
          <p:nvSpPr>
            <p:cNvPr id="300" name="Oval 299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Freeform 300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 301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302"/>
          <p:cNvGrpSpPr/>
          <p:nvPr/>
        </p:nvGrpSpPr>
        <p:grpSpPr>
          <a:xfrm>
            <a:off x="5791200" y="304800"/>
            <a:ext cx="367239" cy="382438"/>
            <a:chOff x="6943647" y="762000"/>
            <a:chExt cx="367239" cy="382438"/>
          </a:xfrm>
        </p:grpSpPr>
        <p:sp>
          <p:nvSpPr>
            <p:cNvPr id="304" name="Oval 303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Freeform 304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305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306"/>
          <p:cNvGrpSpPr/>
          <p:nvPr/>
        </p:nvGrpSpPr>
        <p:grpSpPr>
          <a:xfrm>
            <a:off x="7467600" y="533400"/>
            <a:ext cx="367239" cy="382438"/>
            <a:chOff x="6943647" y="762000"/>
            <a:chExt cx="367239" cy="382438"/>
          </a:xfrm>
        </p:grpSpPr>
        <p:sp>
          <p:nvSpPr>
            <p:cNvPr id="308" name="Oval 307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Freeform 308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 309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310"/>
          <p:cNvGrpSpPr/>
          <p:nvPr/>
        </p:nvGrpSpPr>
        <p:grpSpPr>
          <a:xfrm rot="10404751">
            <a:off x="5403236" y="705603"/>
            <a:ext cx="367239" cy="382438"/>
            <a:chOff x="6943647" y="762000"/>
            <a:chExt cx="367239" cy="382438"/>
          </a:xfrm>
        </p:grpSpPr>
        <p:sp>
          <p:nvSpPr>
            <p:cNvPr id="312" name="Oval 311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Freeform 312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314"/>
          <p:cNvGrpSpPr/>
          <p:nvPr/>
        </p:nvGrpSpPr>
        <p:grpSpPr>
          <a:xfrm rot="10404751">
            <a:off x="5708036" y="705603"/>
            <a:ext cx="367239" cy="382438"/>
            <a:chOff x="6943647" y="762000"/>
            <a:chExt cx="367239" cy="382438"/>
          </a:xfrm>
        </p:grpSpPr>
        <p:sp>
          <p:nvSpPr>
            <p:cNvPr id="316" name="Oval 315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 316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Freeform 317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318"/>
          <p:cNvGrpSpPr/>
          <p:nvPr/>
        </p:nvGrpSpPr>
        <p:grpSpPr>
          <a:xfrm rot="10327177">
            <a:off x="5977012" y="627186"/>
            <a:ext cx="291473" cy="507468"/>
            <a:chOff x="3561271" y="228600"/>
            <a:chExt cx="287548" cy="504645"/>
          </a:xfrm>
        </p:grpSpPr>
        <p:sp>
          <p:nvSpPr>
            <p:cNvPr id="320" name="Oval 319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 320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 321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501"/>
          <p:cNvGrpSpPr/>
          <p:nvPr/>
        </p:nvGrpSpPr>
        <p:grpSpPr>
          <a:xfrm>
            <a:off x="2031206" y="2057400"/>
            <a:ext cx="490583" cy="510397"/>
            <a:chOff x="2107406" y="304800"/>
            <a:chExt cx="490583" cy="510397"/>
          </a:xfrm>
        </p:grpSpPr>
        <p:sp>
          <p:nvSpPr>
            <p:cNvPr id="503" name="Oval 502"/>
            <p:cNvSpPr/>
            <p:nvPr/>
          </p:nvSpPr>
          <p:spPr>
            <a:xfrm>
              <a:off x="2209800" y="3048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Freeform 503"/>
            <p:cNvSpPr/>
            <p:nvPr/>
          </p:nvSpPr>
          <p:spPr>
            <a:xfrm>
              <a:off x="2107406" y="4286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Freeform 504"/>
            <p:cNvSpPr/>
            <p:nvPr/>
          </p:nvSpPr>
          <p:spPr>
            <a:xfrm>
              <a:off x="2257246" y="4572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2362200" y="3048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Freeform 506"/>
            <p:cNvSpPr/>
            <p:nvPr/>
          </p:nvSpPr>
          <p:spPr>
            <a:xfrm>
              <a:off x="2372264" y="4658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Freeform 507"/>
            <p:cNvSpPr/>
            <p:nvPr/>
          </p:nvSpPr>
          <p:spPr>
            <a:xfrm>
              <a:off x="2462842" y="4572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508"/>
          <p:cNvGrpSpPr/>
          <p:nvPr/>
        </p:nvGrpSpPr>
        <p:grpSpPr>
          <a:xfrm>
            <a:off x="2667000" y="1981200"/>
            <a:ext cx="301925" cy="533400"/>
            <a:chOff x="3045124" y="228600"/>
            <a:chExt cx="301925" cy="533400"/>
          </a:xfrm>
        </p:grpSpPr>
        <p:sp>
          <p:nvSpPr>
            <p:cNvPr id="510" name="Oval 509"/>
            <p:cNvSpPr/>
            <p:nvPr/>
          </p:nvSpPr>
          <p:spPr>
            <a:xfrm>
              <a:off x="3086819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Freeform 510"/>
            <p:cNvSpPr/>
            <p:nvPr/>
          </p:nvSpPr>
          <p:spPr>
            <a:xfrm>
              <a:off x="3045124" y="3867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Freeform 511"/>
            <p:cNvSpPr/>
            <p:nvPr/>
          </p:nvSpPr>
          <p:spPr>
            <a:xfrm>
              <a:off x="3105510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512"/>
          <p:cNvGrpSpPr/>
          <p:nvPr/>
        </p:nvGrpSpPr>
        <p:grpSpPr>
          <a:xfrm flipH="1">
            <a:off x="2438400" y="1981200"/>
            <a:ext cx="304800" cy="504645"/>
            <a:chOff x="3561271" y="228600"/>
            <a:chExt cx="287548" cy="504645"/>
          </a:xfrm>
        </p:grpSpPr>
        <p:sp>
          <p:nvSpPr>
            <p:cNvPr id="514" name="Oval 513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Freeform 514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Freeform 515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516"/>
          <p:cNvGrpSpPr/>
          <p:nvPr/>
        </p:nvGrpSpPr>
        <p:grpSpPr>
          <a:xfrm rot="11224851">
            <a:off x="4526535" y="2383339"/>
            <a:ext cx="375249" cy="521898"/>
            <a:chOff x="2932981" y="228600"/>
            <a:chExt cx="375249" cy="521898"/>
          </a:xfrm>
        </p:grpSpPr>
        <p:sp>
          <p:nvSpPr>
            <p:cNvPr id="518" name="Oval 517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Freeform 518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Freeform 519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520"/>
          <p:cNvGrpSpPr/>
          <p:nvPr/>
        </p:nvGrpSpPr>
        <p:grpSpPr>
          <a:xfrm rot="10800000">
            <a:off x="4724400" y="2286000"/>
            <a:ext cx="375249" cy="521898"/>
            <a:chOff x="2932981" y="228600"/>
            <a:chExt cx="375249" cy="521898"/>
          </a:xfrm>
        </p:grpSpPr>
        <p:sp>
          <p:nvSpPr>
            <p:cNvPr id="522" name="Oval 521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Freeform 522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Freeform 523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524"/>
          <p:cNvGrpSpPr/>
          <p:nvPr/>
        </p:nvGrpSpPr>
        <p:grpSpPr>
          <a:xfrm>
            <a:off x="4882551" y="2057400"/>
            <a:ext cx="375249" cy="521898"/>
            <a:chOff x="2932981" y="228600"/>
            <a:chExt cx="375249" cy="521898"/>
          </a:xfrm>
        </p:grpSpPr>
        <p:sp>
          <p:nvSpPr>
            <p:cNvPr id="526" name="Oval 525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Freeform 526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Freeform 527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528"/>
          <p:cNvGrpSpPr/>
          <p:nvPr/>
        </p:nvGrpSpPr>
        <p:grpSpPr>
          <a:xfrm>
            <a:off x="6019800" y="1981200"/>
            <a:ext cx="287548" cy="504645"/>
            <a:chOff x="3561271" y="228600"/>
            <a:chExt cx="287548" cy="504645"/>
          </a:xfrm>
        </p:grpSpPr>
        <p:sp>
          <p:nvSpPr>
            <p:cNvPr id="530" name="Oval 529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Freeform 530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Freeform 531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532"/>
          <p:cNvGrpSpPr/>
          <p:nvPr/>
        </p:nvGrpSpPr>
        <p:grpSpPr>
          <a:xfrm>
            <a:off x="4419600" y="1981200"/>
            <a:ext cx="287548" cy="504645"/>
            <a:chOff x="3561271" y="228600"/>
            <a:chExt cx="287548" cy="504645"/>
          </a:xfrm>
        </p:grpSpPr>
        <p:sp>
          <p:nvSpPr>
            <p:cNvPr id="534" name="Oval 533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Freeform 534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Freeform 535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536"/>
          <p:cNvGrpSpPr/>
          <p:nvPr/>
        </p:nvGrpSpPr>
        <p:grpSpPr>
          <a:xfrm>
            <a:off x="4648200" y="2057400"/>
            <a:ext cx="287548" cy="504645"/>
            <a:chOff x="3561271" y="228600"/>
            <a:chExt cx="287548" cy="504645"/>
          </a:xfrm>
        </p:grpSpPr>
        <p:sp>
          <p:nvSpPr>
            <p:cNvPr id="538" name="Oval 537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Freeform 538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Freeform 539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540"/>
          <p:cNvGrpSpPr/>
          <p:nvPr/>
        </p:nvGrpSpPr>
        <p:grpSpPr>
          <a:xfrm rot="10800000">
            <a:off x="2036957" y="2461403"/>
            <a:ext cx="1011043" cy="586597"/>
            <a:chOff x="1981200" y="1447800"/>
            <a:chExt cx="1011043" cy="586597"/>
          </a:xfrm>
        </p:grpSpPr>
        <p:grpSp>
          <p:nvGrpSpPr>
            <p:cNvPr id="201" name="Group 76"/>
            <p:cNvGrpSpPr/>
            <p:nvPr/>
          </p:nvGrpSpPr>
          <p:grpSpPr>
            <a:xfrm>
              <a:off x="1981200" y="1524000"/>
              <a:ext cx="490583" cy="510397"/>
              <a:chOff x="2107406" y="304800"/>
              <a:chExt cx="490583" cy="510397"/>
            </a:xfrm>
          </p:grpSpPr>
          <p:sp>
            <p:nvSpPr>
              <p:cNvPr id="551" name="Oval 550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Freeform 551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Freeform 552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Freeform 554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Freeform 555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2" name="Group 83"/>
            <p:cNvGrpSpPr/>
            <p:nvPr/>
          </p:nvGrpSpPr>
          <p:grpSpPr>
            <a:xfrm>
              <a:off x="2616994" y="1447800"/>
              <a:ext cx="375249" cy="521898"/>
              <a:chOff x="2932981" y="228600"/>
              <a:chExt cx="375249" cy="521898"/>
            </a:xfrm>
          </p:grpSpPr>
          <p:sp>
            <p:nvSpPr>
              <p:cNvPr id="548" name="Oval 547"/>
              <p:cNvSpPr/>
              <p:nvPr/>
            </p:nvSpPr>
            <p:spPr>
              <a:xfrm>
                <a:off x="30480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Freeform 548"/>
              <p:cNvSpPr/>
              <p:nvPr/>
            </p:nvSpPr>
            <p:spPr>
              <a:xfrm>
                <a:off x="2932981" y="370936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Freeform 549"/>
              <p:cNvSpPr/>
              <p:nvPr/>
            </p:nvSpPr>
            <p:spPr>
              <a:xfrm>
                <a:off x="3066691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87"/>
            <p:cNvGrpSpPr/>
            <p:nvPr/>
          </p:nvGrpSpPr>
          <p:grpSpPr>
            <a:xfrm flipH="1">
              <a:off x="2388394" y="1447800"/>
              <a:ext cx="304800" cy="504645"/>
              <a:chOff x="3561271" y="228600"/>
              <a:chExt cx="287548" cy="504645"/>
            </a:xfrm>
          </p:grpSpPr>
          <p:sp>
            <p:nvSpPr>
              <p:cNvPr id="545" name="Oval 544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Freeform 545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Freeform 546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4" name="Group 556"/>
          <p:cNvGrpSpPr/>
          <p:nvPr/>
        </p:nvGrpSpPr>
        <p:grpSpPr>
          <a:xfrm>
            <a:off x="1219200" y="2057400"/>
            <a:ext cx="1016794" cy="1066800"/>
            <a:chOff x="990600" y="2514600"/>
            <a:chExt cx="1016794" cy="1066800"/>
          </a:xfrm>
        </p:grpSpPr>
        <p:grpSp>
          <p:nvGrpSpPr>
            <p:cNvPr id="205" name="Group 126"/>
            <p:cNvGrpSpPr/>
            <p:nvPr/>
          </p:nvGrpSpPr>
          <p:grpSpPr>
            <a:xfrm>
              <a:off x="990600" y="2590800"/>
              <a:ext cx="490583" cy="510397"/>
              <a:chOff x="2107406" y="304800"/>
              <a:chExt cx="490583" cy="510397"/>
            </a:xfrm>
          </p:grpSpPr>
          <p:sp>
            <p:nvSpPr>
              <p:cNvPr id="583" name="Oval 582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Freeform 583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Freeform 584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Oval 585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Freeform 586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Freeform 587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133"/>
            <p:cNvGrpSpPr/>
            <p:nvPr/>
          </p:nvGrpSpPr>
          <p:grpSpPr>
            <a:xfrm>
              <a:off x="1626394" y="2514600"/>
              <a:ext cx="301925" cy="533400"/>
              <a:chOff x="3045124" y="228600"/>
              <a:chExt cx="301925" cy="533400"/>
            </a:xfrm>
          </p:grpSpPr>
          <p:sp>
            <p:nvSpPr>
              <p:cNvPr id="580" name="Oval 579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Freeform 580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Freeform 581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137"/>
            <p:cNvGrpSpPr/>
            <p:nvPr/>
          </p:nvGrpSpPr>
          <p:grpSpPr>
            <a:xfrm flipH="1">
              <a:off x="1397794" y="2514600"/>
              <a:ext cx="304800" cy="504645"/>
              <a:chOff x="3561271" y="228600"/>
              <a:chExt cx="287548" cy="504645"/>
            </a:xfrm>
          </p:grpSpPr>
          <p:sp>
            <p:nvSpPr>
              <p:cNvPr id="577" name="Oval 576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Freeform 577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Freeform 578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8" name="Group 141"/>
            <p:cNvGrpSpPr/>
            <p:nvPr/>
          </p:nvGrpSpPr>
          <p:grpSpPr>
            <a:xfrm rot="10800000">
              <a:off x="996351" y="2994803"/>
              <a:ext cx="1011043" cy="586597"/>
              <a:chOff x="1981200" y="1447800"/>
              <a:chExt cx="1011043" cy="586597"/>
            </a:xfrm>
          </p:grpSpPr>
          <p:grpSp>
            <p:nvGrpSpPr>
              <p:cNvPr id="209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571" name="Oval 570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Freeform 571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Freeform 572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Freeform 574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Freeform 575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0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568" name="Oval 567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Freeform 568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Freeform 569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1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565" name="Oval 564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Freeform 565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Freeform 566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2" name="Group 588"/>
          <p:cNvGrpSpPr/>
          <p:nvPr/>
        </p:nvGrpSpPr>
        <p:grpSpPr>
          <a:xfrm>
            <a:off x="2819400" y="1905000"/>
            <a:ext cx="1828800" cy="1143000"/>
            <a:chOff x="4059043" y="357997"/>
            <a:chExt cx="1828800" cy="1143000"/>
          </a:xfrm>
        </p:grpSpPr>
        <p:grpSp>
          <p:nvGrpSpPr>
            <p:cNvPr id="213" name="Group 221"/>
            <p:cNvGrpSpPr/>
            <p:nvPr/>
          </p:nvGrpSpPr>
          <p:grpSpPr>
            <a:xfrm>
              <a:off x="4871049" y="434197"/>
              <a:ext cx="490583" cy="510397"/>
              <a:chOff x="2107406" y="304800"/>
              <a:chExt cx="490583" cy="510397"/>
            </a:xfrm>
          </p:grpSpPr>
          <p:sp>
            <p:nvSpPr>
              <p:cNvPr id="647" name="Oval 646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Freeform 647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Freeform 648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Freeform 650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Freeform 651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4" name="Group 228"/>
            <p:cNvGrpSpPr/>
            <p:nvPr/>
          </p:nvGrpSpPr>
          <p:grpSpPr>
            <a:xfrm>
              <a:off x="5506843" y="357997"/>
              <a:ext cx="301925" cy="533400"/>
              <a:chOff x="3045124" y="228600"/>
              <a:chExt cx="301925" cy="533400"/>
            </a:xfrm>
          </p:grpSpPr>
          <p:sp>
            <p:nvSpPr>
              <p:cNvPr id="644" name="Oval 643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Freeform 644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Freeform 645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32"/>
            <p:cNvGrpSpPr/>
            <p:nvPr/>
          </p:nvGrpSpPr>
          <p:grpSpPr>
            <a:xfrm flipH="1">
              <a:off x="5278243" y="357997"/>
              <a:ext cx="304800" cy="504645"/>
              <a:chOff x="3561271" y="228600"/>
              <a:chExt cx="287548" cy="504645"/>
            </a:xfrm>
          </p:grpSpPr>
          <p:sp>
            <p:nvSpPr>
              <p:cNvPr id="641" name="Oval 640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Freeform 641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Freeform 642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36"/>
            <p:cNvGrpSpPr/>
            <p:nvPr/>
          </p:nvGrpSpPr>
          <p:grpSpPr>
            <a:xfrm rot="10800000">
              <a:off x="4876800" y="838200"/>
              <a:ext cx="1011043" cy="586597"/>
              <a:chOff x="1981200" y="1447800"/>
              <a:chExt cx="1011043" cy="586597"/>
            </a:xfrm>
          </p:grpSpPr>
          <p:grpSp>
            <p:nvGrpSpPr>
              <p:cNvPr id="217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635" name="Oval 634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Freeform 635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Freeform 636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Oval 637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Freeform 638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Freeform 639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8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632" name="Oval 631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Freeform 632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Freeform 633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629" name="Oval 628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Freeform 629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Freeform 630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20" name="Group 252"/>
            <p:cNvGrpSpPr/>
            <p:nvPr/>
          </p:nvGrpSpPr>
          <p:grpSpPr>
            <a:xfrm>
              <a:off x="4059043" y="434197"/>
              <a:ext cx="1016794" cy="1066800"/>
              <a:chOff x="990600" y="2514600"/>
              <a:chExt cx="1016794" cy="1066800"/>
            </a:xfrm>
          </p:grpSpPr>
          <p:grpSp>
            <p:nvGrpSpPr>
              <p:cNvPr id="221" name="Group 126"/>
              <p:cNvGrpSpPr/>
              <p:nvPr/>
            </p:nvGrpSpPr>
            <p:grpSpPr>
              <a:xfrm>
                <a:off x="990600" y="2590800"/>
                <a:ext cx="490583" cy="510397"/>
                <a:chOff x="2107406" y="304800"/>
                <a:chExt cx="490583" cy="510397"/>
              </a:xfrm>
            </p:grpSpPr>
            <p:sp>
              <p:nvSpPr>
                <p:cNvPr id="620" name="Oval 619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Freeform 620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Freeform 621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Freeform 623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Freeform 624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2" name="Group 133"/>
              <p:cNvGrpSpPr/>
              <p:nvPr/>
            </p:nvGrpSpPr>
            <p:grpSpPr>
              <a:xfrm>
                <a:off x="1626394" y="2514600"/>
                <a:ext cx="301925" cy="533400"/>
                <a:chOff x="3045124" y="228600"/>
                <a:chExt cx="301925" cy="533400"/>
              </a:xfrm>
            </p:grpSpPr>
            <p:sp>
              <p:nvSpPr>
                <p:cNvPr id="617" name="Oval 616"/>
                <p:cNvSpPr/>
                <p:nvPr/>
              </p:nvSpPr>
              <p:spPr>
                <a:xfrm>
                  <a:off x="3086819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Freeform 617"/>
                <p:cNvSpPr/>
                <p:nvPr/>
              </p:nvSpPr>
              <p:spPr>
                <a:xfrm>
                  <a:off x="3045124" y="386751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Freeform 618"/>
                <p:cNvSpPr/>
                <p:nvPr/>
              </p:nvSpPr>
              <p:spPr>
                <a:xfrm>
                  <a:off x="3105510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137"/>
              <p:cNvGrpSpPr/>
              <p:nvPr/>
            </p:nvGrpSpPr>
            <p:grpSpPr>
              <a:xfrm flipH="1">
                <a:off x="1397794" y="2514600"/>
                <a:ext cx="304800" cy="504645"/>
                <a:chOff x="3561271" y="228600"/>
                <a:chExt cx="287548" cy="504645"/>
              </a:xfrm>
            </p:grpSpPr>
            <p:sp>
              <p:nvSpPr>
                <p:cNvPr id="614" name="Oval 613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Freeform 614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Freeform 615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3" name="Group 141"/>
              <p:cNvGrpSpPr/>
              <p:nvPr/>
            </p:nvGrpSpPr>
            <p:grpSpPr>
              <a:xfrm rot="10800000">
                <a:off x="996351" y="2994803"/>
                <a:ext cx="1011043" cy="586597"/>
                <a:chOff x="1981200" y="1447800"/>
                <a:chExt cx="1011043" cy="586597"/>
              </a:xfrm>
            </p:grpSpPr>
            <p:grpSp>
              <p:nvGrpSpPr>
                <p:cNvPr id="237" name="Group 76"/>
                <p:cNvGrpSpPr/>
                <p:nvPr/>
              </p:nvGrpSpPr>
              <p:grpSpPr>
                <a:xfrm>
                  <a:off x="1981200" y="1524000"/>
                  <a:ext cx="490583" cy="510397"/>
                  <a:chOff x="2107406" y="304800"/>
                  <a:chExt cx="490583" cy="510397"/>
                </a:xfrm>
              </p:grpSpPr>
              <p:sp>
                <p:nvSpPr>
                  <p:cNvPr id="608" name="Oval 607"/>
                  <p:cNvSpPr/>
                  <p:nvPr/>
                </p:nvSpPr>
                <p:spPr>
                  <a:xfrm>
                    <a:off x="22098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9" name="Freeform 608"/>
                  <p:cNvSpPr/>
                  <p:nvPr/>
                </p:nvSpPr>
                <p:spPr>
                  <a:xfrm>
                    <a:off x="2107406" y="428625"/>
                    <a:ext cx="150019" cy="373857"/>
                  </a:xfrm>
                  <a:custGeom>
                    <a:avLst/>
                    <a:gdLst>
                      <a:gd name="connsiteX0" fmla="*/ 121444 w 150019"/>
                      <a:gd name="connsiteY0" fmla="*/ 0 h 373857"/>
                      <a:gd name="connsiteX1" fmla="*/ 50007 w 150019"/>
                      <a:gd name="connsiteY1" fmla="*/ 100013 h 373857"/>
                      <a:gd name="connsiteX2" fmla="*/ 150019 w 150019"/>
                      <a:gd name="connsiteY2" fmla="*/ 200025 h 373857"/>
                      <a:gd name="connsiteX3" fmla="*/ 50007 w 150019"/>
                      <a:gd name="connsiteY3" fmla="*/ 257175 h 373857"/>
                      <a:gd name="connsiteX4" fmla="*/ 7144 w 150019"/>
                      <a:gd name="connsiteY4" fmla="*/ 357188 h 373857"/>
                      <a:gd name="connsiteX5" fmla="*/ 92869 w 150019"/>
                      <a:gd name="connsiteY5" fmla="*/ 357188 h 37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019" h="373857">
                        <a:moveTo>
                          <a:pt x="121444" y="0"/>
                        </a:moveTo>
                        <a:cubicBezTo>
                          <a:pt x="83344" y="33338"/>
                          <a:pt x="45245" y="66676"/>
                          <a:pt x="50007" y="100013"/>
                        </a:cubicBezTo>
                        <a:cubicBezTo>
                          <a:pt x="54769" y="133350"/>
                          <a:pt x="150019" y="173831"/>
                          <a:pt x="150019" y="200025"/>
                        </a:cubicBezTo>
                        <a:cubicBezTo>
                          <a:pt x="150019" y="226219"/>
                          <a:pt x="73819" y="230981"/>
                          <a:pt x="50007" y="257175"/>
                        </a:cubicBezTo>
                        <a:cubicBezTo>
                          <a:pt x="26195" y="283369"/>
                          <a:pt x="0" y="340519"/>
                          <a:pt x="7144" y="357188"/>
                        </a:cubicBezTo>
                        <a:cubicBezTo>
                          <a:pt x="14288" y="373857"/>
                          <a:pt x="53578" y="365522"/>
                          <a:pt x="92869" y="357188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0" name="Freeform 609"/>
                  <p:cNvSpPr/>
                  <p:nvPr/>
                </p:nvSpPr>
                <p:spPr>
                  <a:xfrm>
                    <a:off x="2257246" y="457200"/>
                    <a:ext cx="149523" cy="343619"/>
                  </a:xfrm>
                  <a:custGeom>
                    <a:avLst/>
                    <a:gdLst>
                      <a:gd name="connsiteX0" fmla="*/ 46007 w 149523"/>
                      <a:gd name="connsiteY0" fmla="*/ 0 h 343619"/>
                      <a:gd name="connsiteX1" fmla="*/ 37380 w 149523"/>
                      <a:gd name="connsiteY1" fmla="*/ 77638 h 343619"/>
                      <a:gd name="connsiteX2" fmla="*/ 97765 w 149523"/>
                      <a:gd name="connsiteY2" fmla="*/ 138023 h 343619"/>
                      <a:gd name="connsiteX3" fmla="*/ 140897 w 149523"/>
                      <a:gd name="connsiteY3" fmla="*/ 198408 h 343619"/>
                      <a:gd name="connsiteX4" fmla="*/ 46007 w 149523"/>
                      <a:gd name="connsiteY4" fmla="*/ 258792 h 343619"/>
                      <a:gd name="connsiteX5" fmla="*/ 2875 w 149523"/>
                      <a:gd name="connsiteY5" fmla="*/ 284672 h 343619"/>
                      <a:gd name="connsiteX6" fmla="*/ 28754 w 149523"/>
                      <a:gd name="connsiteY6" fmla="*/ 336430 h 343619"/>
                      <a:gd name="connsiteX7" fmla="*/ 97765 w 149523"/>
                      <a:gd name="connsiteY7" fmla="*/ 327804 h 34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9523" h="343619">
                        <a:moveTo>
                          <a:pt x="46007" y="0"/>
                        </a:moveTo>
                        <a:cubicBezTo>
                          <a:pt x="37380" y="27317"/>
                          <a:pt x="28754" y="54634"/>
                          <a:pt x="37380" y="77638"/>
                        </a:cubicBezTo>
                        <a:cubicBezTo>
                          <a:pt x="46006" y="100642"/>
                          <a:pt x="80512" y="117895"/>
                          <a:pt x="97765" y="138023"/>
                        </a:cubicBezTo>
                        <a:cubicBezTo>
                          <a:pt x="115018" y="158151"/>
                          <a:pt x="149523" y="178280"/>
                          <a:pt x="140897" y="198408"/>
                        </a:cubicBezTo>
                        <a:cubicBezTo>
                          <a:pt x="132271" y="218536"/>
                          <a:pt x="69011" y="244415"/>
                          <a:pt x="46007" y="258792"/>
                        </a:cubicBezTo>
                        <a:cubicBezTo>
                          <a:pt x="23003" y="273169"/>
                          <a:pt x="5750" y="271732"/>
                          <a:pt x="2875" y="284672"/>
                        </a:cubicBezTo>
                        <a:cubicBezTo>
                          <a:pt x="0" y="297612"/>
                          <a:pt x="12939" y="329241"/>
                          <a:pt x="28754" y="336430"/>
                        </a:cubicBezTo>
                        <a:cubicBezTo>
                          <a:pt x="44569" y="343619"/>
                          <a:pt x="71167" y="335711"/>
                          <a:pt x="97765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1" name="Oval 610"/>
                  <p:cNvSpPr/>
                  <p:nvPr/>
                </p:nvSpPr>
                <p:spPr>
                  <a:xfrm>
                    <a:off x="23622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2" name="Freeform 611"/>
                  <p:cNvSpPr/>
                  <p:nvPr/>
                </p:nvSpPr>
                <p:spPr>
                  <a:xfrm>
                    <a:off x="2372264" y="465826"/>
                    <a:ext cx="120770" cy="349371"/>
                  </a:xfrm>
                  <a:custGeom>
                    <a:avLst/>
                    <a:gdLst>
                      <a:gd name="connsiteX0" fmla="*/ 34506 w 120770"/>
                      <a:gd name="connsiteY0" fmla="*/ 0 h 349371"/>
                      <a:gd name="connsiteX1" fmla="*/ 0 w 120770"/>
                      <a:gd name="connsiteY1" fmla="*/ 77638 h 349371"/>
                      <a:gd name="connsiteX2" fmla="*/ 34506 w 120770"/>
                      <a:gd name="connsiteY2" fmla="*/ 112144 h 349371"/>
                      <a:gd name="connsiteX3" fmla="*/ 120770 w 120770"/>
                      <a:gd name="connsiteY3" fmla="*/ 112144 h 349371"/>
                      <a:gd name="connsiteX4" fmla="*/ 34506 w 120770"/>
                      <a:gd name="connsiteY4" fmla="*/ 215661 h 349371"/>
                      <a:gd name="connsiteX5" fmla="*/ 17253 w 120770"/>
                      <a:gd name="connsiteY5" fmla="*/ 258793 h 349371"/>
                      <a:gd name="connsiteX6" fmla="*/ 51759 w 120770"/>
                      <a:gd name="connsiteY6" fmla="*/ 336431 h 349371"/>
                      <a:gd name="connsiteX7" fmla="*/ 43132 w 120770"/>
                      <a:gd name="connsiteY7" fmla="*/ 336431 h 349371"/>
                      <a:gd name="connsiteX8" fmla="*/ 51759 w 120770"/>
                      <a:gd name="connsiteY8" fmla="*/ 327804 h 349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770" h="349371">
                        <a:moveTo>
                          <a:pt x="34506" y="0"/>
                        </a:moveTo>
                        <a:cubicBezTo>
                          <a:pt x="17253" y="29473"/>
                          <a:pt x="0" y="58947"/>
                          <a:pt x="0" y="77638"/>
                        </a:cubicBezTo>
                        <a:cubicBezTo>
                          <a:pt x="0" y="96329"/>
                          <a:pt x="14378" y="106393"/>
                          <a:pt x="34506" y="112144"/>
                        </a:cubicBezTo>
                        <a:cubicBezTo>
                          <a:pt x="54634" y="117895"/>
                          <a:pt x="120770" y="94891"/>
                          <a:pt x="120770" y="112144"/>
                        </a:cubicBezTo>
                        <a:cubicBezTo>
                          <a:pt x="120770" y="129397"/>
                          <a:pt x="51759" y="191220"/>
                          <a:pt x="34506" y="215661"/>
                        </a:cubicBezTo>
                        <a:cubicBezTo>
                          <a:pt x="17253" y="240102"/>
                          <a:pt x="14378" y="238665"/>
                          <a:pt x="17253" y="258793"/>
                        </a:cubicBezTo>
                        <a:cubicBezTo>
                          <a:pt x="20129" y="278921"/>
                          <a:pt x="47446" y="323491"/>
                          <a:pt x="51759" y="336431"/>
                        </a:cubicBezTo>
                        <a:cubicBezTo>
                          <a:pt x="56072" y="349371"/>
                          <a:pt x="43132" y="337869"/>
                          <a:pt x="43132" y="336431"/>
                        </a:cubicBezTo>
                        <a:cubicBezTo>
                          <a:pt x="43132" y="334993"/>
                          <a:pt x="47445" y="331398"/>
                          <a:pt x="51759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3" name="Freeform 612"/>
                  <p:cNvSpPr/>
                  <p:nvPr/>
                </p:nvSpPr>
                <p:spPr>
                  <a:xfrm>
                    <a:off x="2462842" y="457200"/>
                    <a:ext cx="135147" cy="345057"/>
                  </a:xfrm>
                  <a:custGeom>
                    <a:avLst/>
                    <a:gdLst>
                      <a:gd name="connsiteX0" fmla="*/ 4313 w 135147"/>
                      <a:gd name="connsiteY0" fmla="*/ 0 h 345057"/>
                      <a:gd name="connsiteX1" fmla="*/ 125083 w 135147"/>
                      <a:gd name="connsiteY1" fmla="*/ 94891 h 345057"/>
                      <a:gd name="connsiteX2" fmla="*/ 64698 w 135147"/>
                      <a:gd name="connsiteY2" fmla="*/ 181155 h 345057"/>
                      <a:gd name="connsiteX3" fmla="*/ 4313 w 135147"/>
                      <a:gd name="connsiteY3" fmla="*/ 250166 h 345057"/>
                      <a:gd name="connsiteX4" fmla="*/ 38818 w 135147"/>
                      <a:gd name="connsiteY4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147" h="345057">
                        <a:moveTo>
                          <a:pt x="4313" y="0"/>
                        </a:moveTo>
                        <a:cubicBezTo>
                          <a:pt x="59666" y="32349"/>
                          <a:pt x="115019" y="64699"/>
                          <a:pt x="125083" y="94891"/>
                        </a:cubicBezTo>
                        <a:cubicBezTo>
                          <a:pt x="135147" y="125084"/>
                          <a:pt x="84826" y="155276"/>
                          <a:pt x="64698" y="181155"/>
                        </a:cubicBezTo>
                        <a:cubicBezTo>
                          <a:pt x="44570" y="207034"/>
                          <a:pt x="8626" y="222849"/>
                          <a:pt x="4313" y="250166"/>
                        </a:cubicBezTo>
                        <a:cubicBezTo>
                          <a:pt x="0" y="277483"/>
                          <a:pt x="19409" y="311270"/>
                          <a:pt x="38818" y="34505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8" name="Group 83"/>
                <p:cNvGrpSpPr/>
                <p:nvPr/>
              </p:nvGrpSpPr>
              <p:grpSpPr>
                <a:xfrm>
                  <a:off x="2616994" y="1447800"/>
                  <a:ext cx="375249" cy="521898"/>
                  <a:chOff x="2932981" y="228600"/>
                  <a:chExt cx="375249" cy="521898"/>
                </a:xfrm>
              </p:grpSpPr>
              <p:sp>
                <p:nvSpPr>
                  <p:cNvPr id="605" name="Oval 604"/>
                  <p:cNvSpPr/>
                  <p:nvPr/>
                </p:nvSpPr>
                <p:spPr>
                  <a:xfrm>
                    <a:off x="30480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6" name="Freeform 605"/>
                  <p:cNvSpPr/>
                  <p:nvPr/>
                </p:nvSpPr>
                <p:spPr>
                  <a:xfrm>
                    <a:off x="2932981" y="370936"/>
                    <a:ext cx="231476" cy="375249"/>
                  </a:xfrm>
                  <a:custGeom>
                    <a:avLst/>
                    <a:gdLst>
                      <a:gd name="connsiteX0" fmla="*/ 103517 w 231476"/>
                      <a:gd name="connsiteY0" fmla="*/ 0 h 375249"/>
                      <a:gd name="connsiteX1" fmla="*/ 51759 w 231476"/>
                      <a:gd name="connsiteY1" fmla="*/ 51758 h 375249"/>
                      <a:gd name="connsiteX2" fmla="*/ 120770 w 231476"/>
                      <a:gd name="connsiteY2" fmla="*/ 138022 h 375249"/>
                      <a:gd name="connsiteX3" fmla="*/ 207034 w 231476"/>
                      <a:gd name="connsiteY3" fmla="*/ 215660 h 375249"/>
                      <a:gd name="connsiteX4" fmla="*/ 215661 w 231476"/>
                      <a:gd name="connsiteY4" fmla="*/ 301924 h 375249"/>
                      <a:gd name="connsiteX5" fmla="*/ 112144 w 231476"/>
                      <a:gd name="connsiteY5" fmla="*/ 362309 h 375249"/>
                      <a:gd name="connsiteX6" fmla="*/ 0 w 231476"/>
                      <a:gd name="connsiteY6" fmla="*/ 224287 h 37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1476" h="375249">
                        <a:moveTo>
                          <a:pt x="103517" y="0"/>
                        </a:moveTo>
                        <a:cubicBezTo>
                          <a:pt x="76200" y="14377"/>
                          <a:pt x="48884" y="28754"/>
                          <a:pt x="51759" y="51758"/>
                        </a:cubicBezTo>
                        <a:cubicBezTo>
                          <a:pt x="54635" y="74762"/>
                          <a:pt x="94891" y="110705"/>
                          <a:pt x="120770" y="138022"/>
                        </a:cubicBezTo>
                        <a:cubicBezTo>
                          <a:pt x="146649" y="165339"/>
                          <a:pt x="191219" y="188343"/>
                          <a:pt x="207034" y="215660"/>
                        </a:cubicBezTo>
                        <a:cubicBezTo>
                          <a:pt x="222849" y="242977"/>
                          <a:pt x="231476" y="277483"/>
                          <a:pt x="215661" y="301924"/>
                        </a:cubicBezTo>
                        <a:cubicBezTo>
                          <a:pt x="199846" y="326365"/>
                          <a:pt x="148088" y="375249"/>
                          <a:pt x="112144" y="362309"/>
                        </a:cubicBezTo>
                        <a:cubicBezTo>
                          <a:pt x="76201" y="349370"/>
                          <a:pt x="38100" y="286828"/>
                          <a:pt x="0" y="22428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7" name="Freeform 606"/>
                  <p:cNvSpPr/>
                  <p:nvPr/>
                </p:nvSpPr>
                <p:spPr>
                  <a:xfrm>
                    <a:off x="3066691" y="379562"/>
                    <a:ext cx="241539" cy="370936"/>
                  </a:xfrm>
                  <a:custGeom>
                    <a:avLst/>
                    <a:gdLst>
                      <a:gd name="connsiteX0" fmla="*/ 38818 w 241539"/>
                      <a:gd name="connsiteY0" fmla="*/ 0 h 370936"/>
                      <a:gd name="connsiteX1" fmla="*/ 30192 w 241539"/>
                      <a:gd name="connsiteY1" fmla="*/ 69012 h 370936"/>
                      <a:gd name="connsiteX2" fmla="*/ 219973 w 241539"/>
                      <a:gd name="connsiteY2" fmla="*/ 60385 h 370936"/>
                      <a:gd name="connsiteX3" fmla="*/ 159588 w 241539"/>
                      <a:gd name="connsiteY3" fmla="*/ 155276 h 370936"/>
                      <a:gd name="connsiteX4" fmla="*/ 211347 w 241539"/>
                      <a:gd name="connsiteY4" fmla="*/ 224287 h 370936"/>
                      <a:gd name="connsiteX5" fmla="*/ 125083 w 241539"/>
                      <a:gd name="connsiteY5" fmla="*/ 319178 h 370936"/>
                      <a:gd name="connsiteX6" fmla="*/ 211347 w 241539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539" h="370936">
                        <a:moveTo>
                          <a:pt x="38818" y="0"/>
                        </a:moveTo>
                        <a:cubicBezTo>
                          <a:pt x="19409" y="29474"/>
                          <a:pt x="0" y="58948"/>
                          <a:pt x="30192" y="69012"/>
                        </a:cubicBezTo>
                        <a:cubicBezTo>
                          <a:pt x="60385" y="79076"/>
                          <a:pt x="198407" y="46008"/>
                          <a:pt x="219973" y="60385"/>
                        </a:cubicBezTo>
                        <a:cubicBezTo>
                          <a:pt x="241539" y="74762"/>
                          <a:pt x="161026" y="127959"/>
                          <a:pt x="159588" y="155276"/>
                        </a:cubicBezTo>
                        <a:cubicBezTo>
                          <a:pt x="158150" y="182593"/>
                          <a:pt x="217098" y="196970"/>
                          <a:pt x="211347" y="224287"/>
                        </a:cubicBezTo>
                        <a:cubicBezTo>
                          <a:pt x="205596" y="251604"/>
                          <a:pt x="125083" y="294737"/>
                          <a:pt x="125083" y="319178"/>
                        </a:cubicBezTo>
                        <a:cubicBezTo>
                          <a:pt x="125083" y="343619"/>
                          <a:pt x="168215" y="357277"/>
                          <a:pt x="21134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9" name="Group 87"/>
                <p:cNvGrpSpPr/>
                <p:nvPr/>
              </p:nvGrpSpPr>
              <p:grpSpPr>
                <a:xfrm flipH="1">
                  <a:off x="2388394" y="1447800"/>
                  <a:ext cx="304800" cy="504645"/>
                  <a:chOff x="3561271" y="228600"/>
                  <a:chExt cx="287548" cy="504645"/>
                </a:xfrm>
              </p:grpSpPr>
              <p:sp>
                <p:nvSpPr>
                  <p:cNvPr id="602" name="Oval 601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3" name="Freeform 602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4" name="Freeform 603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40" name="Group 652"/>
          <p:cNvGrpSpPr/>
          <p:nvPr/>
        </p:nvGrpSpPr>
        <p:grpSpPr>
          <a:xfrm rot="10181535">
            <a:off x="4998187" y="2393213"/>
            <a:ext cx="381000" cy="381001"/>
            <a:chOff x="5410200" y="3962400"/>
            <a:chExt cx="381000" cy="381001"/>
          </a:xfrm>
        </p:grpSpPr>
        <p:sp>
          <p:nvSpPr>
            <p:cNvPr id="654" name="Oval 653"/>
            <p:cNvSpPr/>
            <p:nvPr/>
          </p:nvSpPr>
          <p:spPr>
            <a:xfrm>
              <a:off x="5582729" y="39624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Freeform 654"/>
            <p:cNvSpPr/>
            <p:nvPr/>
          </p:nvSpPr>
          <p:spPr>
            <a:xfrm>
              <a:off x="5410200" y="4096109"/>
              <a:ext cx="214223" cy="24729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Freeform 655"/>
            <p:cNvSpPr/>
            <p:nvPr/>
          </p:nvSpPr>
          <p:spPr>
            <a:xfrm>
              <a:off x="5643114" y="4113363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656"/>
          <p:cNvGrpSpPr/>
          <p:nvPr/>
        </p:nvGrpSpPr>
        <p:grpSpPr>
          <a:xfrm>
            <a:off x="5119161" y="2057400"/>
            <a:ext cx="367239" cy="382438"/>
            <a:chOff x="6943647" y="762000"/>
            <a:chExt cx="367239" cy="382438"/>
          </a:xfrm>
        </p:grpSpPr>
        <p:sp>
          <p:nvSpPr>
            <p:cNvPr id="658" name="Oval 657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Freeform 658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Freeform 659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660"/>
          <p:cNvGrpSpPr/>
          <p:nvPr/>
        </p:nvGrpSpPr>
        <p:grpSpPr>
          <a:xfrm>
            <a:off x="5423961" y="2133600"/>
            <a:ext cx="367239" cy="382438"/>
            <a:chOff x="6943647" y="762000"/>
            <a:chExt cx="367239" cy="382438"/>
          </a:xfrm>
        </p:grpSpPr>
        <p:sp>
          <p:nvSpPr>
            <p:cNvPr id="662" name="Oval 661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Freeform 662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Freeform 663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5" name="Group 664"/>
          <p:cNvGrpSpPr/>
          <p:nvPr/>
        </p:nvGrpSpPr>
        <p:grpSpPr>
          <a:xfrm>
            <a:off x="5715000" y="2057400"/>
            <a:ext cx="367239" cy="382438"/>
            <a:chOff x="6943647" y="762000"/>
            <a:chExt cx="367239" cy="382438"/>
          </a:xfrm>
        </p:grpSpPr>
        <p:sp>
          <p:nvSpPr>
            <p:cNvPr id="666" name="Oval 665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Freeform 666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Freeform 667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668"/>
          <p:cNvGrpSpPr/>
          <p:nvPr/>
        </p:nvGrpSpPr>
        <p:grpSpPr>
          <a:xfrm rot="10404751">
            <a:off x="5327036" y="2458203"/>
            <a:ext cx="367239" cy="382438"/>
            <a:chOff x="6943647" y="762000"/>
            <a:chExt cx="367239" cy="382438"/>
          </a:xfrm>
        </p:grpSpPr>
        <p:sp>
          <p:nvSpPr>
            <p:cNvPr id="670" name="Oval 669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Freeform 670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Freeform 671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672"/>
          <p:cNvGrpSpPr/>
          <p:nvPr/>
        </p:nvGrpSpPr>
        <p:grpSpPr>
          <a:xfrm rot="10404751">
            <a:off x="5631836" y="2458203"/>
            <a:ext cx="367239" cy="382438"/>
            <a:chOff x="6943647" y="762000"/>
            <a:chExt cx="367239" cy="382438"/>
          </a:xfrm>
        </p:grpSpPr>
        <p:sp>
          <p:nvSpPr>
            <p:cNvPr id="674" name="Oval 673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Freeform 674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Freeform 675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676"/>
          <p:cNvGrpSpPr/>
          <p:nvPr/>
        </p:nvGrpSpPr>
        <p:grpSpPr>
          <a:xfrm rot="10327177">
            <a:off x="5900812" y="2379786"/>
            <a:ext cx="291473" cy="507468"/>
            <a:chOff x="3561271" y="228600"/>
            <a:chExt cx="287548" cy="504645"/>
          </a:xfrm>
        </p:grpSpPr>
        <p:sp>
          <p:nvSpPr>
            <p:cNvPr id="678" name="Oval 677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Freeform 678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Freeform 679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9" name="Group 124"/>
          <p:cNvGrpSpPr/>
          <p:nvPr/>
        </p:nvGrpSpPr>
        <p:grpSpPr>
          <a:xfrm rot="21067828">
            <a:off x="7399504" y="1493884"/>
            <a:ext cx="609600" cy="152400"/>
            <a:chOff x="2487901" y="2774811"/>
            <a:chExt cx="793647" cy="273189"/>
          </a:xfrm>
        </p:grpSpPr>
        <p:cxnSp>
          <p:nvCxnSpPr>
            <p:cNvPr id="100" name="Straight Arrow Connector 99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Freeform 121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122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680"/>
          <p:cNvGrpSpPr/>
          <p:nvPr/>
        </p:nvGrpSpPr>
        <p:grpSpPr>
          <a:xfrm rot="11619446">
            <a:off x="6791174" y="3651215"/>
            <a:ext cx="609600" cy="152400"/>
            <a:chOff x="2487901" y="2774811"/>
            <a:chExt cx="793647" cy="273189"/>
          </a:xfrm>
        </p:grpSpPr>
        <p:cxnSp>
          <p:nvCxnSpPr>
            <p:cNvPr id="682" name="Straight Arrow Connector 681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Arrow Connector 682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4" name="Freeform 683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Freeform 684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Freeform 685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5" name="Group 686"/>
          <p:cNvGrpSpPr/>
          <p:nvPr/>
        </p:nvGrpSpPr>
        <p:grpSpPr>
          <a:xfrm rot="1127829">
            <a:off x="6256697" y="1313348"/>
            <a:ext cx="609600" cy="152400"/>
            <a:chOff x="2487901" y="2774811"/>
            <a:chExt cx="793647" cy="273189"/>
          </a:xfrm>
        </p:grpSpPr>
        <p:cxnSp>
          <p:nvCxnSpPr>
            <p:cNvPr id="688" name="Straight Arrow Connector 687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Arrow Connector 688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0" name="Freeform 689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Freeform 690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Freeform 691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692"/>
          <p:cNvGrpSpPr/>
          <p:nvPr/>
        </p:nvGrpSpPr>
        <p:grpSpPr>
          <a:xfrm rot="21067828">
            <a:off x="7170904" y="4373515"/>
            <a:ext cx="609600" cy="152400"/>
            <a:chOff x="2487901" y="2774811"/>
            <a:chExt cx="793647" cy="273189"/>
          </a:xfrm>
        </p:grpSpPr>
        <p:cxnSp>
          <p:nvCxnSpPr>
            <p:cNvPr id="694" name="Straight Arrow Connector 693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Arrow Connector 694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6" name="Freeform 695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Freeform 696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Freeform 697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698"/>
          <p:cNvGrpSpPr/>
          <p:nvPr/>
        </p:nvGrpSpPr>
        <p:grpSpPr>
          <a:xfrm rot="21067828">
            <a:off x="7704304" y="3916314"/>
            <a:ext cx="609600" cy="152400"/>
            <a:chOff x="2487901" y="2774811"/>
            <a:chExt cx="793647" cy="273189"/>
          </a:xfrm>
        </p:grpSpPr>
        <p:cxnSp>
          <p:nvCxnSpPr>
            <p:cNvPr id="700" name="Straight Arrow Connector 699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Arrow Connector 700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2" name="Freeform 701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Freeform 702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Freeform 703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704"/>
          <p:cNvGrpSpPr/>
          <p:nvPr/>
        </p:nvGrpSpPr>
        <p:grpSpPr>
          <a:xfrm rot="21067828">
            <a:off x="4580105" y="3627485"/>
            <a:ext cx="609600" cy="152400"/>
            <a:chOff x="2487901" y="2774811"/>
            <a:chExt cx="793647" cy="273189"/>
          </a:xfrm>
        </p:grpSpPr>
        <p:cxnSp>
          <p:nvCxnSpPr>
            <p:cNvPr id="706" name="Straight Arrow Connector 705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Arrow Connector 706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8" name="Freeform 707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Freeform 708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Freeform 709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5" name="Group 252"/>
          <p:cNvGrpSpPr/>
          <p:nvPr/>
        </p:nvGrpSpPr>
        <p:grpSpPr>
          <a:xfrm>
            <a:off x="1981200" y="4267200"/>
            <a:ext cx="1016794" cy="1066800"/>
            <a:chOff x="990600" y="2514600"/>
            <a:chExt cx="1016794" cy="1066800"/>
          </a:xfrm>
        </p:grpSpPr>
        <p:grpSp>
          <p:nvGrpSpPr>
            <p:cNvPr id="446" name="Group 126"/>
            <p:cNvGrpSpPr/>
            <p:nvPr/>
          </p:nvGrpSpPr>
          <p:grpSpPr>
            <a:xfrm>
              <a:off x="990600" y="2590800"/>
              <a:ext cx="490583" cy="510397"/>
              <a:chOff x="2107406" y="304800"/>
              <a:chExt cx="490583" cy="510397"/>
            </a:xfrm>
          </p:grpSpPr>
          <p:sp>
            <p:nvSpPr>
              <p:cNvPr id="471" name="Oval 470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Freeform 471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Freeform 472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Freeform 474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Freeform 475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7" name="Group 133"/>
            <p:cNvGrpSpPr/>
            <p:nvPr/>
          </p:nvGrpSpPr>
          <p:grpSpPr>
            <a:xfrm>
              <a:off x="1626394" y="2514600"/>
              <a:ext cx="301925" cy="533400"/>
              <a:chOff x="3045124" y="228600"/>
              <a:chExt cx="301925" cy="533400"/>
            </a:xfrm>
          </p:grpSpPr>
          <p:sp>
            <p:nvSpPr>
              <p:cNvPr id="468" name="Oval 467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Freeform 468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Freeform 469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8" name="Group 137"/>
            <p:cNvGrpSpPr/>
            <p:nvPr/>
          </p:nvGrpSpPr>
          <p:grpSpPr>
            <a:xfrm flipH="1">
              <a:off x="1397794" y="2514600"/>
              <a:ext cx="304800" cy="504645"/>
              <a:chOff x="3561271" y="228600"/>
              <a:chExt cx="287548" cy="504645"/>
            </a:xfrm>
          </p:grpSpPr>
          <p:sp>
            <p:nvSpPr>
              <p:cNvPr id="465" name="Oval 464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Freeform 465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Freeform 466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9" name="Group 141"/>
            <p:cNvGrpSpPr/>
            <p:nvPr/>
          </p:nvGrpSpPr>
          <p:grpSpPr>
            <a:xfrm rot="10800000">
              <a:off x="996351" y="2994803"/>
              <a:ext cx="1011043" cy="586597"/>
              <a:chOff x="1981200" y="1447800"/>
              <a:chExt cx="1011043" cy="586597"/>
            </a:xfrm>
          </p:grpSpPr>
          <p:grpSp>
            <p:nvGrpSpPr>
              <p:cNvPr id="450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459" name="Oval 44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Freeform 45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Freeform 46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Oval 47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Freeform 48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Freeform 463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1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456" name="Oval 41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Freeform 42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Freeform 43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2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453" name="Oval 38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Freeform 39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Freeform 40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77" name="Group 252"/>
          <p:cNvGrpSpPr/>
          <p:nvPr/>
        </p:nvGrpSpPr>
        <p:grpSpPr>
          <a:xfrm>
            <a:off x="6934200" y="2286000"/>
            <a:ext cx="1016794" cy="1066800"/>
            <a:chOff x="990600" y="2514600"/>
            <a:chExt cx="1016794" cy="1066800"/>
          </a:xfrm>
        </p:grpSpPr>
        <p:grpSp>
          <p:nvGrpSpPr>
            <p:cNvPr id="478" name="Group 126"/>
            <p:cNvGrpSpPr/>
            <p:nvPr/>
          </p:nvGrpSpPr>
          <p:grpSpPr>
            <a:xfrm>
              <a:off x="990600" y="2590800"/>
              <a:ext cx="490583" cy="510397"/>
              <a:chOff x="2107406" y="304800"/>
              <a:chExt cx="490583" cy="510397"/>
            </a:xfrm>
          </p:grpSpPr>
          <p:sp>
            <p:nvSpPr>
              <p:cNvPr id="509" name="Oval 508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Freeform 512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Freeform 516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Oval 520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Freeform 524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Freeform 528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9" name="Group 133"/>
            <p:cNvGrpSpPr/>
            <p:nvPr/>
          </p:nvGrpSpPr>
          <p:grpSpPr>
            <a:xfrm>
              <a:off x="1626394" y="2514600"/>
              <a:ext cx="301925" cy="533400"/>
              <a:chOff x="3045124" y="228600"/>
              <a:chExt cx="301925" cy="533400"/>
            </a:xfrm>
          </p:grpSpPr>
          <p:sp>
            <p:nvSpPr>
              <p:cNvPr id="500" name="Oval 499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Freeform 500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Freeform 501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0" name="Group 137"/>
            <p:cNvGrpSpPr/>
            <p:nvPr/>
          </p:nvGrpSpPr>
          <p:grpSpPr>
            <a:xfrm flipH="1">
              <a:off x="1397794" y="2514600"/>
              <a:ext cx="304800" cy="504645"/>
              <a:chOff x="3561271" y="228600"/>
              <a:chExt cx="287548" cy="504645"/>
            </a:xfrm>
          </p:grpSpPr>
          <p:sp>
            <p:nvSpPr>
              <p:cNvPr id="497" name="Oval 496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Freeform 497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Freeform 498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1" name="Group 141"/>
            <p:cNvGrpSpPr/>
            <p:nvPr/>
          </p:nvGrpSpPr>
          <p:grpSpPr>
            <a:xfrm rot="10800000">
              <a:off x="996351" y="2994803"/>
              <a:ext cx="1011043" cy="586597"/>
              <a:chOff x="1981200" y="1447800"/>
              <a:chExt cx="1011043" cy="586597"/>
            </a:xfrm>
          </p:grpSpPr>
          <p:grpSp>
            <p:nvGrpSpPr>
              <p:cNvPr id="482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491" name="Oval 490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Freeform 491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Freeform 492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Freeform 494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Freeform 495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3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488" name="Oval 487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Freeform 488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Freeform 489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4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485" name="Oval 484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Freeform 485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Freeform 486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Object 1"/>
          <p:cNvPicPr>
            <a:picLocks noChangeArrowheads="1"/>
          </p:cNvPicPr>
          <p:nvPr/>
        </p:nvPicPr>
        <p:blipFill>
          <a:blip r:embed="rId3" cstate="print"/>
          <a:srcRect b="-391"/>
          <a:stretch>
            <a:fillRect/>
          </a:stretch>
        </p:blipFill>
        <p:spPr bwMode="auto">
          <a:xfrm>
            <a:off x="414338" y="914400"/>
            <a:ext cx="8501062" cy="402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343400" y="59436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5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3434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9</a:t>
            </a:r>
            <a:endParaRPr lang="en-US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2107406" y="304800"/>
            <a:ext cx="490583" cy="510397"/>
            <a:chOff x="2107406" y="304800"/>
            <a:chExt cx="490583" cy="510397"/>
          </a:xfrm>
        </p:grpSpPr>
        <p:sp>
          <p:nvSpPr>
            <p:cNvPr id="4" name="Oval 3"/>
            <p:cNvSpPr/>
            <p:nvPr/>
          </p:nvSpPr>
          <p:spPr>
            <a:xfrm>
              <a:off x="2209800" y="3048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2107406" y="4286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57246" y="4572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362200" y="3048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2372264" y="4658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462842" y="4572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743200" y="228600"/>
            <a:ext cx="301925" cy="533400"/>
            <a:chOff x="3045124" y="228600"/>
            <a:chExt cx="301925" cy="533400"/>
          </a:xfrm>
        </p:grpSpPr>
        <p:sp>
          <p:nvSpPr>
            <p:cNvPr id="11" name="Oval 10"/>
            <p:cNvSpPr/>
            <p:nvPr/>
          </p:nvSpPr>
          <p:spPr>
            <a:xfrm>
              <a:off x="3086819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045124" y="3867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105510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2514600" y="228600"/>
            <a:ext cx="304800" cy="504645"/>
            <a:chOff x="3561271" y="228600"/>
            <a:chExt cx="287548" cy="504645"/>
          </a:xfrm>
        </p:grpSpPr>
        <p:sp>
          <p:nvSpPr>
            <p:cNvPr id="14" name="Oval 13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rot="11224851">
            <a:off x="4602735" y="630739"/>
            <a:ext cx="375249" cy="521898"/>
            <a:chOff x="2932981" y="228600"/>
            <a:chExt cx="375249" cy="521898"/>
          </a:xfrm>
        </p:grpSpPr>
        <p:sp>
          <p:nvSpPr>
            <p:cNvPr id="22" name="Oval 21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400800" y="4267200"/>
            <a:ext cx="375249" cy="521898"/>
            <a:chOff x="2932981" y="228600"/>
            <a:chExt cx="375249" cy="521898"/>
          </a:xfrm>
        </p:grpSpPr>
        <p:sp>
          <p:nvSpPr>
            <p:cNvPr id="26" name="Oval 25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429000" y="4572000"/>
            <a:ext cx="375249" cy="521898"/>
            <a:chOff x="2932981" y="228600"/>
            <a:chExt cx="375249" cy="521898"/>
          </a:xfrm>
        </p:grpSpPr>
        <p:sp>
          <p:nvSpPr>
            <p:cNvPr id="30" name="Oval 29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772400" y="4114800"/>
            <a:ext cx="375249" cy="521898"/>
            <a:chOff x="2932981" y="228600"/>
            <a:chExt cx="375249" cy="521898"/>
          </a:xfrm>
        </p:grpSpPr>
        <p:sp>
          <p:nvSpPr>
            <p:cNvPr id="34" name="Oval 33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 rot="10800000">
            <a:off x="4800600" y="533400"/>
            <a:ext cx="375249" cy="521898"/>
            <a:chOff x="2932981" y="228600"/>
            <a:chExt cx="375249" cy="521898"/>
          </a:xfrm>
        </p:grpSpPr>
        <p:sp>
          <p:nvSpPr>
            <p:cNvPr id="38" name="Oval 37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43400" y="5943600"/>
            <a:ext cx="375249" cy="521898"/>
            <a:chOff x="2932981" y="228600"/>
            <a:chExt cx="375249" cy="521898"/>
          </a:xfrm>
        </p:grpSpPr>
        <p:sp>
          <p:nvSpPr>
            <p:cNvPr id="42" name="Oval 41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58751" y="304800"/>
            <a:ext cx="375249" cy="521898"/>
            <a:chOff x="2932981" y="228600"/>
            <a:chExt cx="375249" cy="521898"/>
          </a:xfrm>
        </p:grpSpPr>
        <p:sp>
          <p:nvSpPr>
            <p:cNvPr id="46" name="Oval 45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70471" y="4953000"/>
            <a:ext cx="287548" cy="504645"/>
            <a:chOff x="3561271" y="228600"/>
            <a:chExt cx="287548" cy="504645"/>
          </a:xfrm>
        </p:grpSpPr>
        <p:sp>
          <p:nvSpPr>
            <p:cNvPr id="50" name="Oval 49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086600" y="4191000"/>
            <a:ext cx="287548" cy="504645"/>
            <a:chOff x="3561271" y="228600"/>
            <a:chExt cx="287548" cy="504645"/>
          </a:xfrm>
        </p:grpSpPr>
        <p:sp>
          <p:nvSpPr>
            <p:cNvPr id="54" name="Oval 53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096000" y="3352800"/>
            <a:ext cx="287548" cy="504645"/>
            <a:chOff x="3561271" y="228600"/>
            <a:chExt cx="287548" cy="504645"/>
          </a:xfrm>
        </p:grpSpPr>
        <p:sp>
          <p:nvSpPr>
            <p:cNvPr id="58" name="Oval 57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096000" y="228600"/>
            <a:ext cx="287548" cy="504645"/>
            <a:chOff x="3561271" y="228600"/>
            <a:chExt cx="287548" cy="504645"/>
          </a:xfrm>
        </p:grpSpPr>
        <p:sp>
          <p:nvSpPr>
            <p:cNvPr id="62" name="Oval 61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495800" y="228600"/>
            <a:ext cx="287548" cy="504645"/>
            <a:chOff x="3561271" y="228600"/>
            <a:chExt cx="287548" cy="504645"/>
          </a:xfrm>
        </p:grpSpPr>
        <p:sp>
          <p:nvSpPr>
            <p:cNvPr id="66" name="Oval 65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57600" y="5029200"/>
            <a:ext cx="287548" cy="504645"/>
            <a:chOff x="3561271" y="228600"/>
            <a:chExt cx="287548" cy="504645"/>
          </a:xfrm>
        </p:grpSpPr>
        <p:sp>
          <p:nvSpPr>
            <p:cNvPr id="70" name="Oval 69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724400" y="304800"/>
            <a:ext cx="287548" cy="504645"/>
            <a:chOff x="3561271" y="228600"/>
            <a:chExt cx="287548" cy="504645"/>
          </a:xfrm>
        </p:grpSpPr>
        <p:sp>
          <p:nvSpPr>
            <p:cNvPr id="74" name="Oval 73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 rot="10800000">
            <a:off x="2113157" y="708803"/>
            <a:ext cx="1011043" cy="586597"/>
            <a:chOff x="1981200" y="1447800"/>
            <a:chExt cx="1011043" cy="586597"/>
          </a:xfrm>
        </p:grpSpPr>
        <p:grpSp>
          <p:nvGrpSpPr>
            <p:cNvPr id="77" name="Group 76"/>
            <p:cNvGrpSpPr/>
            <p:nvPr/>
          </p:nvGrpSpPr>
          <p:grpSpPr>
            <a:xfrm>
              <a:off x="1981200" y="1524000"/>
              <a:ext cx="490583" cy="510397"/>
              <a:chOff x="2107406" y="304800"/>
              <a:chExt cx="490583" cy="510397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616994" y="1447800"/>
              <a:ext cx="375249" cy="521898"/>
              <a:chOff x="2932981" y="228600"/>
              <a:chExt cx="375249" cy="521898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0480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2932981" y="370936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>
              <a:xfrm>
                <a:off x="3066691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flipH="1">
              <a:off x="2388394" y="1447800"/>
              <a:ext cx="304800" cy="504645"/>
              <a:chOff x="3561271" y="228600"/>
              <a:chExt cx="287548" cy="504645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200400" y="4267200"/>
            <a:ext cx="2370081" cy="1488149"/>
            <a:chOff x="3200400" y="4267200"/>
            <a:chExt cx="2370081" cy="1488149"/>
          </a:xfrm>
        </p:grpSpPr>
        <p:pic>
          <p:nvPicPr>
            <p:cNvPr id="9218" name="Object 20"/>
            <p:cNvPicPr>
              <a:picLocks noChangeArrowheads="1"/>
            </p:cNvPicPr>
            <p:nvPr/>
          </p:nvPicPr>
          <p:blipFill>
            <a:blip r:embed="rId3" cstate="print"/>
            <a:srcRect l="65101" t="77968" r="23987" b="14000"/>
            <a:stretch>
              <a:fillRect/>
            </a:stretch>
          </p:blipFill>
          <p:spPr bwMode="auto">
            <a:xfrm>
              <a:off x="3429000" y="4495800"/>
              <a:ext cx="20574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3" name="Rectangle 92"/>
            <p:cNvSpPr/>
            <p:nvPr/>
          </p:nvSpPr>
          <p:spPr>
            <a:xfrm>
              <a:off x="3200400" y="4343400"/>
              <a:ext cx="990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495800" y="4267200"/>
              <a:ext cx="10668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352800" y="4800600"/>
              <a:ext cx="2286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 rot="2298408">
              <a:off x="5202099" y="5069549"/>
              <a:ext cx="368382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Left Arrow 97"/>
          <p:cNvSpPr/>
          <p:nvPr/>
        </p:nvSpPr>
        <p:spPr>
          <a:xfrm>
            <a:off x="4876800" y="6248400"/>
            <a:ext cx="990600" cy="45719"/>
          </a:xfrm>
          <a:prstGeom prst="leftArrow">
            <a:avLst/>
          </a:prstGeom>
          <a:solidFill>
            <a:srgbClr val="FF0000"/>
          </a:solidFill>
          <a:ln w="317500" cap="rnd">
            <a:solidFill>
              <a:srgbClr val="FF0000"/>
            </a:solidFill>
            <a:bevel/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  <a:scene3d>
            <a:camera prst="orthographicFront"/>
            <a:lightRig rig="threePt" dir="t"/>
          </a:scene3d>
          <a:sp3d>
            <a:bevelT w="311150" h="228600"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2590800" y="3962400"/>
            <a:ext cx="1905000" cy="152400"/>
          </a:xfrm>
          <a:prstGeom prst="straightConnector1">
            <a:avLst/>
          </a:prstGeom>
          <a:ln w="317500" cap="sq">
            <a:solidFill>
              <a:srgbClr val="FF0000"/>
            </a:solidFill>
            <a:bevel/>
            <a:headEnd type="none"/>
            <a:tailEnd type="stealth"/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  <a:scene3d>
            <a:camera prst="orthographicFront"/>
            <a:lightRig rig="threePt" dir="t"/>
          </a:scene3d>
          <a:sp3d>
            <a:bevelT w="590550" h="203200"/>
            <a:bevelB w="133350" h="1841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Object 20"/>
          <p:cNvPicPr>
            <a:picLocks noChangeArrowheads="1"/>
          </p:cNvPicPr>
          <p:nvPr/>
        </p:nvPicPr>
        <p:blipFill>
          <a:blip r:embed="rId3" cstate="print"/>
          <a:srcRect l="-1738" t="-1266" r="-1106" b="-6081"/>
          <a:stretch>
            <a:fillRect/>
          </a:stretch>
        </p:blipFill>
        <p:spPr bwMode="auto">
          <a:xfrm>
            <a:off x="5410200" y="4419600"/>
            <a:ext cx="5745162" cy="407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8" name="Group 157"/>
          <p:cNvGrpSpPr/>
          <p:nvPr/>
        </p:nvGrpSpPr>
        <p:grpSpPr>
          <a:xfrm>
            <a:off x="1295400" y="304800"/>
            <a:ext cx="1016794" cy="1066800"/>
            <a:chOff x="990600" y="2514600"/>
            <a:chExt cx="1016794" cy="1066800"/>
          </a:xfrm>
        </p:grpSpPr>
        <p:grpSp>
          <p:nvGrpSpPr>
            <p:cNvPr id="127" name="Group 126"/>
            <p:cNvGrpSpPr/>
            <p:nvPr/>
          </p:nvGrpSpPr>
          <p:grpSpPr>
            <a:xfrm>
              <a:off x="990600" y="2590800"/>
              <a:ext cx="490583" cy="510397"/>
              <a:chOff x="2107406" y="304800"/>
              <a:chExt cx="490583" cy="510397"/>
            </a:xfrm>
          </p:grpSpPr>
          <p:sp>
            <p:nvSpPr>
              <p:cNvPr id="128" name="Oval 127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 131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 132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1626394" y="2514600"/>
              <a:ext cx="301925" cy="533400"/>
              <a:chOff x="3045124" y="228600"/>
              <a:chExt cx="301925" cy="53340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 135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136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 flipH="1">
              <a:off x="1397794" y="2514600"/>
              <a:ext cx="304800" cy="504645"/>
              <a:chOff x="3561271" y="228600"/>
              <a:chExt cx="287548" cy="504645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 139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 140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 rot="10800000">
              <a:off x="996351" y="2994803"/>
              <a:ext cx="1011043" cy="586597"/>
              <a:chOff x="1981200" y="1447800"/>
              <a:chExt cx="1011043" cy="586597"/>
            </a:xfrm>
          </p:grpSpPr>
          <p:grpSp>
            <p:nvGrpSpPr>
              <p:cNvPr id="143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Freeform 152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Freeform 155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Freeform 156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Freeform 149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reeform 150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Freeform 146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Freeform 147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85" name="Group 284"/>
          <p:cNvGrpSpPr/>
          <p:nvPr/>
        </p:nvGrpSpPr>
        <p:grpSpPr>
          <a:xfrm>
            <a:off x="2895600" y="152400"/>
            <a:ext cx="1828800" cy="1143000"/>
            <a:chOff x="4059043" y="357997"/>
            <a:chExt cx="1828800" cy="1143000"/>
          </a:xfrm>
        </p:grpSpPr>
        <p:grpSp>
          <p:nvGrpSpPr>
            <p:cNvPr id="222" name="Group 221"/>
            <p:cNvGrpSpPr/>
            <p:nvPr/>
          </p:nvGrpSpPr>
          <p:grpSpPr>
            <a:xfrm>
              <a:off x="4871049" y="434197"/>
              <a:ext cx="490583" cy="510397"/>
              <a:chOff x="2107406" y="304800"/>
              <a:chExt cx="490583" cy="510397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224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226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5506843" y="357997"/>
              <a:ext cx="301925" cy="533400"/>
              <a:chOff x="3045124" y="228600"/>
              <a:chExt cx="301925" cy="533400"/>
            </a:xfrm>
          </p:grpSpPr>
          <p:sp>
            <p:nvSpPr>
              <p:cNvPr id="230" name="Oval 229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230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Freeform 231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 flipH="1">
              <a:off x="5278243" y="357997"/>
              <a:ext cx="304800" cy="504645"/>
              <a:chOff x="3561271" y="228600"/>
              <a:chExt cx="287548" cy="504645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234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Freeform 235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 rot="10800000">
              <a:off x="4876800" y="838200"/>
              <a:ext cx="1011043" cy="586597"/>
              <a:chOff x="1981200" y="1447800"/>
              <a:chExt cx="1011043" cy="586597"/>
            </a:xfrm>
          </p:grpSpPr>
          <p:grpSp>
            <p:nvGrpSpPr>
              <p:cNvPr id="238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Freeform 247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Freeform 248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Freeform 250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Freeform 251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9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244" name="Oval 243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 244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Freeform 245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Freeform 241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Freeform 242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3" name="Group 252"/>
            <p:cNvGrpSpPr/>
            <p:nvPr/>
          </p:nvGrpSpPr>
          <p:grpSpPr>
            <a:xfrm>
              <a:off x="4059043" y="434197"/>
              <a:ext cx="1016794" cy="1066800"/>
              <a:chOff x="990600" y="2514600"/>
              <a:chExt cx="1016794" cy="1066800"/>
            </a:xfrm>
          </p:grpSpPr>
          <p:grpSp>
            <p:nvGrpSpPr>
              <p:cNvPr id="254" name="Group 126"/>
              <p:cNvGrpSpPr/>
              <p:nvPr/>
            </p:nvGrpSpPr>
            <p:grpSpPr>
              <a:xfrm>
                <a:off x="990600" y="2590800"/>
                <a:ext cx="490583" cy="510397"/>
                <a:chOff x="2107406" y="304800"/>
                <a:chExt cx="490583" cy="510397"/>
              </a:xfrm>
            </p:grpSpPr>
            <p:sp>
              <p:nvSpPr>
                <p:cNvPr id="279" name="Oval 278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Freeform 279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 280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Freeform 282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Freeform 283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5" name="Group 133"/>
              <p:cNvGrpSpPr/>
              <p:nvPr/>
            </p:nvGrpSpPr>
            <p:grpSpPr>
              <a:xfrm>
                <a:off x="1626394" y="2514600"/>
                <a:ext cx="301925" cy="533400"/>
                <a:chOff x="3045124" y="228600"/>
                <a:chExt cx="301925" cy="533400"/>
              </a:xfrm>
            </p:grpSpPr>
            <p:sp>
              <p:nvSpPr>
                <p:cNvPr id="276" name="Oval 275"/>
                <p:cNvSpPr/>
                <p:nvPr/>
              </p:nvSpPr>
              <p:spPr>
                <a:xfrm>
                  <a:off x="3086819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Freeform 276"/>
                <p:cNvSpPr/>
                <p:nvPr/>
              </p:nvSpPr>
              <p:spPr>
                <a:xfrm>
                  <a:off x="3045124" y="386751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Freeform 277"/>
                <p:cNvSpPr/>
                <p:nvPr/>
              </p:nvSpPr>
              <p:spPr>
                <a:xfrm>
                  <a:off x="3105510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6" name="Group 137"/>
              <p:cNvGrpSpPr/>
              <p:nvPr/>
            </p:nvGrpSpPr>
            <p:grpSpPr>
              <a:xfrm flipH="1">
                <a:off x="1397794" y="2514600"/>
                <a:ext cx="304800" cy="504645"/>
                <a:chOff x="3561271" y="228600"/>
                <a:chExt cx="287548" cy="504645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Freeform 273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 274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7" name="Group 141"/>
              <p:cNvGrpSpPr/>
              <p:nvPr/>
            </p:nvGrpSpPr>
            <p:grpSpPr>
              <a:xfrm rot="10800000">
                <a:off x="996351" y="2994803"/>
                <a:ext cx="1011043" cy="586597"/>
                <a:chOff x="1981200" y="1447800"/>
                <a:chExt cx="1011043" cy="586597"/>
              </a:xfrm>
            </p:grpSpPr>
            <p:grpSp>
              <p:nvGrpSpPr>
                <p:cNvPr id="258" name="Group 76"/>
                <p:cNvGrpSpPr/>
                <p:nvPr/>
              </p:nvGrpSpPr>
              <p:grpSpPr>
                <a:xfrm>
                  <a:off x="1981200" y="1524000"/>
                  <a:ext cx="490583" cy="510397"/>
                  <a:chOff x="2107406" y="304800"/>
                  <a:chExt cx="490583" cy="510397"/>
                </a:xfrm>
              </p:grpSpPr>
              <p:sp>
                <p:nvSpPr>
                  <p:cNvPr id="267" name="Oval 266"/>
                  <p:cNvSpPr/>
                  <p:nvPr/>
                </p:nvSpPr>
                <p:spPr>
                  <a:xfrm>
                    <a:off x="22098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8" name="Freeform 267"/>
                  <p:cNvSpPr/>
                  <p:nvPr/>
                </p:nvSpPr>
                <p:spPr>
                  <a:xfrm>
                    <a:off x="2107406" y="428625"/>
                    <a:ext cx="150019" cy="373857"/>
                  </a:xfrm>
                  <a:custGeom>
                    <a:avLst/>
                    <a:gdLst>
                      <a:gd name="connsiteX0" fmla="*/ 121444 w 150019"/>
                      <a:gd name="connsiteY0" fmla="*/ 0 h 373857"/>
                      <a:gd name="connsiteX1" fmla="*/ 50007 w 150019"/>
                      <a:gd name="connsiteY1" fmla="*/ 100013 h 373857"/>
                      <a:gd name="connsiteX2" fmla="*/ 150019 w 150019"/>
                      <a:gd name="connsiteY2" fmla="*/ 200025 h 373857"/>
                      <a:gd name="connsiteX3" fmla="*/ 50007 w 150019"/>
                      <a:gd name="connsiteY3" fmla="*/ 257175 h 373857"/>
                      <a:gd name="connsiteX4" fmla="*/ 7144 w 150019"/>
                      <a:gd name="connsiteY4" fmla="*/ 357188 h 373857"/>
                      <a:gd name="connsiteX5" fmla="*/ 92869 w 150019"/>
                      <a:gd name="connsiteY5" fmla="*/ 357188 h 37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019" h="373857">
                        <a:moveTo>
                          <a:pt x="121444" y="0"/>
                        </a:moveTo>
                        <a:cubicBezTo>
                          <a:pt x="83344" y="33338"/>
                          <a:pt x="45245" y="66676"/>
                          <a:pt x="50007" y="100013"/>
                        </a:cubicBezTo>
                        <a:cubicBezTo>
                          <a:pt x="54769" y="133350"/>
                          <a:pt x="150019" y="173831"/>
                          <a:pt x="150019" y="200025"/>
                        </a:cubicBezTo>
                        <a:cubicBezTo>
                          <a:pt x="150019" y="226219"/>
                          <a:pt x="73819" y="230981"/>
                          <a:pt x="50007" y="257175"/>
                        </a:cubicBezTo>
                        <a:cubicBezTo>
                          <a:pt x="26195" y="283369"/>
                          <a:pt x="0" y="340519"/>
                          <a:pt x="7144" y="357188"/>
                        </a:cubicBezTo>
                        <a:cubicBezTo>
                          <a:pt x="14288" y="373857"/>
                          <a:pt x="53578" y="365522"/>
                          <a:pt x="92869" y="357188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Freeform 268"/>
                  <p:cNvSpPr/>
                  <p:nvPr/>
                </p:nvSpPr>
                <p:spPr>
                  <a:xfrm>
                    <a:off x="2257246" y="457200"/>
                    <a:ext cx="149523" cy="343619"/>
                  </a:xfrm>
                  <a:custGeom>
                    <a:avLst/>
                    <a:gdLst>
                      <a:gd name="connsiteX0" fmla="*/ 46007 w 149523"/>
                      <a:gd name="connsiteY0" fmla="*/ 0 h 343619"/>
                      <a:gd name="connsiteX1" fmla="*/ 37380 w 149523"/>
                      <a:gd name="connsiteY1" fmla="*/ 77638 h 343619"/>
                      <a:gd name="connsiteX2" fmla="*/ 97765 w 149523"/>
                      <a:gd name="connsiteY2" fmla="*/ 138023 h 343619"/>
                      <a:gd name="connsiteX3" fmla="*/ 140897 w 149523"/>
                      <a:gd name="connsiteY3" fmla="*/ 198408 h 343619"/>
                      <a:gd name="connsiteX4" fmla="*/ 46007 w 149523"/>
                      <a:gd name="connsiteY4" fmla="*/ 258792 h 343619"/>
                      <a:gd name="connsiteX5" fmla="*/ 2875 w 149523"/>
                      <a:gd name="connsiteY5" fmla="*/ 284672 h 343619"/>
                      <a:gd name="connsiteX6" fmla="*/ 28754 w 149523"/>
                      <a:gd name="connsiteY6" fmla="*/ 336430 h 343619"/>
                      <a:gd name="connsiteX7" fmla="*/ 97765 w 149523"/>
                      <a:gd name="connsiteY7" fmla="*/ 327804 h 34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9523" h="343619">
                        <a:moveTo>
                          <a:pt x="46007" y="0"/>
                        </a:moveTo>
                        <a:cubicBezTo>
                          <a:pt x="37380" y="27317"/>
                          <a:pt x="28754" y="54634"/>
                          <a:pt x="37380" y="77638"/>
                        </a:cubicBezTo>
                        <a:cubicBezTo>
                          <a:pt x="46006" y="100642"/>
                          <a:pt x="80512" y="117895"/>
                          <a:pt x="97765" y="138023"/>
                        </a:cubicBezTo>
                        <a:cubicBezTo>
                          <a:pt x="115018" y="158151"/>
                          <a:pt x="149523" y="178280"/>
                          <a:pt x="140897" y="198408"/>
                        </a:cubicBezTo>
                        <a:cubicBezTo>
                          <a:pt x="132271" y="218536"/>
                          <a:pt x="69011" y="244415"/>
                          <a:pt x="46007" y="258792"/>
                        </a:cubicBezTo>
                        <a:cubicBezTo>
                          <a:pt x="23003" y="273169"/>
                          <a:pt x="5750" y="271732"/>
                          <a:pt x="2875" y="284672"/>
                        </a:cubicBezTo>
                        <a:cubicBezTo>
                          <a:pt x="0" y="297612"/>
                          <a:pt x="12939" y="329241"/>
                          <a:pt x="28754" y="336430"/>
                        </a:cubicBezTo>
                        <a:cubicBezTo>
                          <a:pt x="44569" y="343619"/>
                          <a:pt x="71167" y="335711"/>
                          <a:pt x="97765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Oval 269"/>
                  <p:cNvSpPr/>
                  <p:nvPr/>
                </p:nvSpPr>
                <p:spPr>
                  <a:xfrm>
                    <a:off x="23622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Freeform 270"/>
                  <p:cNvSpPr/>
                  <p:nvPr/>
                </p:nvSpPr>
                <p:spPr>
                  <a:xfrm>
                    <a:off x="2372264" y="465826"/>
                    <a:ext cx="120770" cy="349371"/>
                  </a:xfrm>
                  <a:custGeom>
                    <a:avLst/>
                    <a:gdLst>
                      <a:gd name="connsiteX0" fmla="*/ 34506 w 120770"/>
                      <a:gd name="connsiteY0" fmla="*/ 0 h 349371"/>
                      <a:gd name="connsiteX1" fmla="*/ 0 w 120770"/>
                      <a:gd name="connsiteY1" fmla="*/ 77638 h 349371"/>
                      <a:gd name="connsiteX2" fmla="*/ 34506 w 120770"/>
                      <a:gd name="connsiteY2" fmla="*/ 112144 h 349371"/>
                      <a:gd name="connsiteX3" fmla="*/ 120770 w 120770"/>
                      <a:gd name="connsiteY3" fmla="*/ 112144 h 349371"/>
                      <a:gd name="connsiteX4" fmla="*/ 34506 w 120770"/>
                      <a:gd name="connsiteY4" fmla="*/ 215661 h 349371"/>
                      <a:gd name="connsiteX5" fmla="*/ 17253 w 120770"/>
                      <a:gd name="connsiteY5" fmla="*/ 258793 h 349371"/>
                      <a:gd name="connsiteX6" fmla="*/ 51759 w 120770"/>
                      <a:gd name="connsiteY6" fmla="*/ 336431 h 349371"/>
                      <a:gd name="connsiteX7" fmla="*/ 43132 w 120770"/>
                      <a:gd name="connsiteY7" fmla="*/ 336431 h 349371"/>
                      <a:gd name="connsiteX8" fmla="*/ 51759 w 120770"/>
                      <a:gd name="connsiteY8" fmla="*/ 327804 h 349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770" h="349371">
                        <a:moveTo>
                          <a:pt x="34506" y="0"/>
                        </a:moveTo>
                        <a:cubicBezTo>
                          <a:pt x="17253" y="29473"/>
                          <a:pt x="0" y="58947"/>
                          <a:pt x="0" y="77638"/>
                        </a:cubicBezTo>
                        <a:cubicBezTo>
                          <a:pt x="0" y="96329"/>
                          <a:pt x="14378" y="106393"/>
                          <a:pt x="34506" y="112144"/>
                        </a:cubicBezTo>
                        <a:cubicBezTo>
                          <a:pt x="54634" y="117895"/>
                          <a:pt x="120770" y="94891"/>
                          <a:pt x="120770" y="112144"/>
                        </a:cubicBezTo>
                        <a:cubicBezTo>
                          <a:pt x="120770" y="129397"/>
                          <a:pt x="51759" y="191220"/>
                          <a:pt x="34506" y="215661"/>
                        </a:cubicBezTo>
                        <a:cubicBezTo>
                          <a:pt x="17253" y="240102"/>
                          <a:pt x="14378" y="238665"/>
                          <a:pt x="17253" y="258793"/>
                        </a:cubicBezTo>
                        <a:cubicBezTo>
                          <a:pt x="20129" y="278921"/>
                          <a:pt x="47446" y="323491"/>
                          <a:pt x="51759" y="336431"/>
                        </a:cubicBezTo>
                        <a:cubicBezTo>
                          <a:pt x="56072" y="349371"/>
                          <a:pt x="43132" y="337869"/>
                          <a:pt x="43132" y="336431"/>
                        </a:cubicBezTo>
                        <a:cubicBezTo>
                          <a:pt x="43132" y="334993"/>
                          <a:pt x="47445" y="331398"/>
                          <a:pt x="51759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Freeform 271"/>
                  <p:cNvSpPr/>
                  <p:nvPr/>
                </p:nvSpPr>
                <p:spPr>
                  <a:xfrm>
                    <a:off x="2462842" y="457200"/>
                    <a:ext cx="135147" cy="345057"/>
                  </a:xfrm>
                  <a:custGeom>
                    <a:avLst/>
                    <a:gdLst>
                      <a:gd name="connsiteX0" fmla="*/ 4313 w 135147"/>
                      <a:gd name="connsiteY0" fmla="*/ 0 h 345057"/>
                      <a:gd name="connsiteX1" fmla="*/ 125083 w 135147"/>
                      <a:gd name="connsiteY1" fmla="*/ 94891 h 345057"/>
                      <a:gd name="connsiteX2" fmla="*/ 64698 w 135147"/>
                      <a:gd name="connsiteY2" fmla="*/ 181155 h 345057"/>
                      <a:gd name="connsiteX3" fmla="*/ 4313 w 135147"/>
                      <a:gd name="connsiteY3" fmla="*/ 250166 h 345057"/>
                      <a:gd name="connsiteX4" fmla="*/ 38818 w 135147"/>
                      <a:gd name="connsiteY4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147" h="345057">
                        <a:moveTo>
                          <a:pt x="4313" y="0"/>
                        </a:moveTo>
                        <a:cubicBezTo>
                          <a:pt x="59666" y="32349"/>
                          <a:pt x="115019" y="64699"/>
                          <a:pt x="125083" y="94891"/>
                        </a:cubicBezTo>
                        <a:cubicBezTo>
                          <a:pt x="135147" y="125084"/>
                          <a:pt x="84826" y="155276"/>
                          <a:pt x="64698" y="181155"/>
                        </a:cubicBezTo>
                        <a:cubicBezTo>
                          <a:pt x="44570" y="207034"/>
                          <a:pt x="8626" y="222849"/>
                          <a:pt x="4313" y="250166"/>
                        </a:cubicBezTo>
                        <a:cubicBezTo>
                          <a:pt x="0" y="277483"/>
                          <a:pt x="19409" y="311270"/>
                          <a:pt x="38818" y="34505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9" name="Group 83"/>
                <p:cNvGrpSpPr/>
                <p:nvPr/>
              </p:nvGrpSpPr>
              <p:grpSpPr>
                <a:xfrm>
                  <a:off x="2616994" y="1447800"/>
                  <a:ext cx="375249" cy="521898"/>
                  <a:chOff x="2932981" y="228600"/>
                  <a:chExt cx="375249" cy="521898"/>
                </a:xfrm>
              </p:grpSpPr>
              <p:sp>
                <p:nvSpPr>
                  <p:cNvPr id="264" name="Oval 263"/>
                  <p:cNvSpPr/>
                  <p:nvPr/>
                </p:nvSpPr>
                <p:spPr>
                  <a:xfrm>
                    <a:off x="30480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5" name="Freeform 264"/>
                  <p:cNvSpPr/>
                  <p:nvPr/>
                </p:nvSpPr>
                <p:spPr>
                  <a:xfrm>
                    <a:off x="2932981" y="370936"/>
                    <a:ext cx="231476" cy="375249"/>
                  </a:xfrm>
                  <a:custGeom>
                    <a:avLst/>
                    <a:gdLst>
                      <a:gd name="connsiteX0" fmla="*/ 103517 w 231476"/>
                      <a:gd name="connsiteY0" fmla="*/ 0 h 375249"/>
                      <a:gd name="connsiteX1" fmla="*/ 51759 w 231476"/>
                      <a:gd name="connsiteY1" fmla="*/ 51758 h 375249"/>
                      <a:gd name="connsiteX2" fmla="*/ 120770 w 231476"/>
                      <a:gd name="connsiteY2" fmla="*/ 138022 h 375249"/>
                      <a:gd name="connsiteX3" fmla="*/ 207034 w 231476"/>
                      <a:gd name="connsiteY3" fmla="*/ 215660 h 375249"/>
                      <a:gd name="connsiteX4" fmla="*/ 215661 w 231476"/>
                      <a:gd name="connsiteY4" fmla="*/ 301924 h 375249"/>
                      <a:gd name="connsiteX5" fmla="*/ 112144 w 231476"/>
                      <a:gd name="connsiteY5" fmla="*/ 362309 h 375249"/>
                      <a:gd name="connsiteX6" fmla="*/ 0 w 231476"/>
                      <a:gd name="connsiteY6" fmla="*/ 224287 h 37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1476" h="375249">
                        <a:moveTo>
                          <a:pt x="103517" y="0"/>
                        </a:moveTo>
                        <a:cubicBezTo>
                          <a:pt x="76200" y="14377"/>
                          <a:pt x="48884" y="28754"/>
                          <a:pt x="51759" y="51758"/>
                        </a:cubicBezTo>
                        <a:cubicBezTo>
                          <a:pt x="54635" y="74762"/>
                          <a:pt x="94891" y="110705"/>
                          <a:pt x="120770" y="138022"/>
                        </a:cubicBezTo>
                        <a:cubicBezTo>
                          <a:pt x="146649" y="165339"/>
                          <a:pt x="191219" y="188343"/>
                          <a:pt x="207034" y="215660"/>
                        </a:cubicBezTo>
                        <a:cubicBezTo>
                          <a:pt x="222849" y="242977"/>
                          <a:pt x="231476" y="277483"/>
                          <a:pt x="215661" y="301924"/>
                        </a:cubicBezTo>
                        <a:cubicBezTo>
                          <a:pt x="199846" y="326365"/>
                          <a:pt x="148088" y="375249"/>
                          <a:pt x="112144" y="362309"/>
                        </a:cubicBezTo>
                        <a:cubicBezTo>
                          <a:pt x="76201" y="349370"/>
                          <a:pt x="38100" y="286828"/>
                          <a:pt x="0" y="22428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Freeform 265"/>
                  <p:cNvSpPr/>
                  <p:nvPr/>
                </p:nvSpPr>
                <p:spPr>
                  <a:xfrm>
                    <a:off x="3066691" y="379562"/>
                    <a:ext cx="241539" cy="370936"/>
                  </a:xfrm>
                  <a:custGeom>
                    <a:avLst/>
                    <a:gdLst>
                      <a:gd name="connsiteX0" fmla="*/ 38818 w 241539"/>
                      <a:gd name="connsiteY0" fmla="*/ 0 h 370936"/>
                      <a:gd name="connsiteX1" fmla="*/ 30192 w 241539"/>
                      <a:gd name="connsiteY1" fmla="*/ 69012 h 370936"/>
                      <a:gd name="connsiteX2" fmla="*/ 219973 w 241539"/>
                      <a:gd name="connsiteY2" fmla="*/ 60385 h 370936"/>
                      <a:gd name="connsiteX3" fmla="*/ 159588 w 241539"/>
                      <a:gd name="connsiteY3" fmla="*/ 155276 h 370936"/>
                      <a:gd name="connsiteX4" fmla="*/ 211347 w 241539"/>
                      <a:gd name="connsiteY4" fmla="*/ 224287 h 370936"/>
                      <a:gd name="connsiteX5" fmla="*/ 125083 w 241539"/>
                      <a:gd name="connsiteY5" fmla="*/ 319178 h 370936"/>
                      <a:gd name="connsiteX6" fmla="*/ 211347 w 241539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539" h="370936">
                        <a:moveTo>
                          <a:pt x="38818" y="0"/>
                        </a:moveTo>
                        <a:cubicBezTo>
                          <a:pt x="19409" y="29474"/>
                          <a:pt x="0" y="58948"/>
                          <a:pt x="30192" y="69012"/>
                        </a:cubicBezTo>
                        <a:cubicBezTo>
                          <a:pt x="60385" y="79076"/>
                          <a:pt x="198407" y="46008"/>
                          <a:pt x="219973" y="60385"/>
                        </a:cubicBezTo>
                        <a:cubicBezTo>
                          <a:pt x="241539" y="74762"/>
                          <a:pt x="161026" y="127959"/>
                          <a:pt x="159588" y="155276"/>
                        </a:cubicBezTo>
                        <a:cubicBezTo>
                          <a:pt x="158150" y="182593"/>
                          <a:pt x="217098" y="196970"/>
                          <a:pt x="211347" y="224287"/>
                        </a:cubicBezTo>
                        <a:cubicBezTo>
                          <a:pt x="205596" y="251604"/>
                          <a:pt x="125083" y="294737"/>
                          <a:pt x="125083" y="319178"/>
                        </a:cubicBezTo>
                        <a:cubicBezTo>
                          <a:pt x="125083" y="343619"/>
                          <a:pt x="168215" y="357277"/>
                          <a:pt x="21134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0" name="Group 87"/>
                <p:cNvGrpSpPr/>
                <p:nvPr/>
              </p:nvGrpSpPr>
              <p:grpSpPr>
                <a:xfrm flipH="1">
                  <a:off x="2388394" y="1447800"/>
                  <a:ext cx="304800" cy="504645"/>
                  <a:chOff x="3561271" y="228600"/>
                  <a:chExt cx="287548" cy="504645"/>
                </a:xfrm>
              </p:grpSpPr>
              <p:sp>
                <p:nvSpPr>
                  <p:cNvPr id="261" name="Oval 260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2" name="Freeform 261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3" name="Freeform 262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87" name="Oval 286"/>
          <p:cNvSpPr/>
          <p:nvPr/>
        </p:nvSpPr>
        <p:spPr>
          <a:xfrm>
            <a:off x="5430329" y="3810000"/>
            <a:ext cx="152400" cy="152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reeform 287"/>
          <p:cNvSpPr/>
          <p:nvPr/>
        </p:nvSpPr>
        <p:spPr>
          <a:xfrm>
            <a:off x="5257800" y="3943709"/>
            <a:ext cx="214223" cy="247291"/>
          </a:xfrm>
          <a:custGeom>
            <a:avLst/>
            <a:gdLst>
              <a:gd name="connsiteX0" fmla="*/ 104955 w 138023"/>
              <a:gd name="connsiteY0" fmla="*/ 0 h 370936"/>
              <a:gd name="connsiteX1" fmla="*/ 1438 w 138023"/>
              <a:gd name="connsiteY1" fmla="*/ 34506 h 370936"/>
              <a:gd name="connsiteX2" fmla="*/ 113582 w 138023"/>
              <a:gd name="connsiteY2" fmla="*/ 129397 h 370936"/>
              <a:gd name="connsiteX3" fmla="*/ 122208 w 138023"/>
              <a:gd name="connsiteY3" fmla="*/ 181155 h 370936"/>
              <a:gd name="connsiteX4" fmla="*/ 18691 w 138023"/>
              <a:gd name="connsiteY4" fmla="*/ 241540 h 370936"/>
              <a:gd name="connsiteX5" fmla="*/ 79076 w 138023"/>
              <a:gd name="connsiteY5" fmla="*/ 276046 h 370936"/>
              <a:gd name="connsiteX6" fmla="*/ 53197 w 138023"/>
              <a:gd name="connsiteY6" fmla="*/ 370936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23" h="370936">
                <a:moveTo>
                  <a:pt x="104955" y="0"/>
                </a:moveTo>
                <a:cubicBezTo>
                  <a:pt x="52477" y="6470"/>
                  <a:pt x="0" y="12940"/>
                  <a:pt x="1438" y="34506"/>
                </a:cubicBezTo>
                <a:cubicBezTo>
                  <a:pt x="2876" y="56072"/>
                  <a:pt x="93454" y="104956"/>
                  <a:pt x="113582" y="129397"/>
                </a:cubicBezTo>
                <a:cubicBezTo>
                  <a:pt x="133710" y="153838"/>
                  <a:pt x="138023" y="162465"/>
                  <a:pt x="122208" y="181155"/>
                </a:cubicBezTo>
                <a:cubicBezTo>
                  <a:pt x="106393" y="199845"/>
                  <a:pt x="25880" y="225725"/>
                  <a:pt x="18691" y="241540"/>
                </a:cubicBezTo>
                <a:cubicBezTo>
                  <a:pt x="11502" y="257355"/>
                  <a:pt x="73325" y="254480"/>
                  <a:pt x="79076" y="276046"/>
                </a:cubicBezTo>
                <a:cubicBezTo>
                  <a:pt x="84827" y="297612"/>
                  <a:pt x="69012" y="334274"/>
                  <a:pt x="53197" y="37093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reeform 288"/>
          <p:cNvSpPr/>
          <p:nvPr/>
        </p:nvSpPr>
        <p:spPr>
          <a:xfrm>
            <a:off x="5490714" y="3960963"/>
            <a:ext cx="148086" cy="230038"/>
          </a:xfrm>
          <a:custGeom>
            <a:avLst/>
            <a:gdLst>
              <a:gd name="connsiteX0" fmla="*/ 17253 w 130834"/>
              <a:gd name="connsiteY0" fmla="*/ 0 h 345057"/>
              <a:gd name="connsiteX1" fmla="*/ 129396 w 130834"/>
              <a:gd name="connsiteY1" fmla="*/ 94891 h 345057"/>
              <a:gd name="connsiteX2" fmla="*/ 25879 w 130834"/>
              <a:gd name="connsiteY2" fmla="*/ 146649 h 345057"/>
              <a:gd name="connsiteX3" fmla="*/ 51758 w 130834"/>
              <a:gd name="connsiteY3" fmla="*/ 250166 h 345057"/>
              <a:gd name="connsiteX4" fmla="*/ 0 w 130834"/>
              <a:gd name="connsiteY4" fmla="*/ 345057 h 345057"/>
              <a:gd name="connsiteX5" fmla="*/ 0 w 130834"/>
              <a:gd name="connsiteY5" fmla="*/ 345057 h 34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834" h="345057">
                <a:moveTo>
                  <a:pt x="17253" y="0"/>
                </a:moveTo>
                <a:cubicBezTo>
                  <a:pt x="72605" y="35225"/>
                  <a:pt x="127958" y="70450"/>
                  <a:pt x="129396" y="94891"/>
                </a:cubicBezTo>
                <a:cubicBezTo>
                  <a:pt x="130834" y="119332"/>
                  <a:pt x="38819" y="120770"/>
                  <a:pt x="25879" y="146649"/>
                </a:cubicBezTo>
                <a:cubicBezTo>
                  <a:pt x="12939" y="172528"/>
                  <a:pt x="56071" y="217098"/>
                  <a:pt x="51758" y="250166"/>
                </a:cubicBezTo>
                <a:cubicBezTo>
                  <a:pt x="47445" y="283234"/>
                  <a:pt x="0" y="345057"/>
                  <a:pt x="0" y="345057"/>
                </a:cubicBezTo>
                <a:lnTo>
                  <a:pt x="0" y="34505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3" name="Group 292"/>
          <p:cNvGrpSpPr/>
          <p:nvPr/>
        </p:nvGrpSpPr>
        <p:grpSpPr>
          <a:xfrm rot="10181535">
            <a:off x="5074387" y="640613"/>
            <a:ext cx="381000" cy="381001"/>
            <a:chOff x="5410200" y="3962400"/>
            <a:chExt cx="381000" cy="381001"/>
          </a:xfrm>
        </p:grpSpPr>
        <p:sp>
          <p:nvSpPr>
            <p:cNvPr id="290" name="Oval 289"/>
            <p:cNvSpPr/>
            <p:nvPr/>
          </p:nvSpPr>
          <p:spPr>
            <a:xfrm>
              <a:off x="5582729" y="39624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 290"/>
            <p:cNvSpPr/>
            <p:nvPr/>
          </p:nvSpPr>
          <p:spPr>
            <a:xfrm>
              <a:off x="5410200" y="4096109"/>
              <a:ext cx="214223" cy="24729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Freeform 291"/>
            <p:cNvSpPr/>
            <p:nvPr/>
          </p:nvSpPr>
          <p:spPr>
            <a:xfrm>
              <a:off x="5643114" y="4113363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5195361" y="304800"/>
            <a:ext cx="367239" cy="382438"/>
            <a:chOff x="6943647" y="762000"/>
            <a:chExt cx="367239" cy="382438"/>
          </a:xfrm>
        </p:grpSpPr>
        <p:sp>
          <p:nvSpPr>
            <p:cNvPr id="295" name="Oval 294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Freeform 295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Freeform 296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5500161" y="381000"/>
            <a:ext cx="367239" cy="382438"/>
            <a:chOff x="6943647" y="762000"/>
            <a:chExt cx="367239" cy="382438"/>
          </a:xfrm>
        </p:grpSpPr>
        <p:sp>
          <p:nvSpPr>
            <p:cNvPr id="300" name="Oval 299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Freeform 300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 301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5791200" y="304800"/>
            <a:ext cx="367239" cy="382438"/>
            <a:chOff x="6943647" y="762000"/>
            <a:chExt cx="367239" cy="382438"/>
          </a:xfrm>
        </p:grpSpPr>
        <p:sp>
          <p:nvSpPr>
            <p:cNvPr id="304" name="Oval 303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Freeform 304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305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7" name="Group 306"/>
          <p:cNvGrpSpPr/>
          <p:nvPr/>
        </p:nvGrpSpPr>
        <p:grpSpPr>
          <a:xfrm>
            <a:off x="7467600" y="533400"/>
            <a:ext cx="367239" cy="382438"/>
            <a:chOff x="6943647" y="762000"/>
            <a:chExt cx="367239" cy="382438"/>
          </a:xfrm>
        </p:grpSpPr>
        <p:sp>
          <p:nvSpPr>
            <p:cNvPr id="308" name="Oval 307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Freeform 308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 309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/>
          <p:cNvGrpSpPr/>
          <p:nvPr/>
        </p:nvGrpSpPr>
        <p:grpSpPr>
          <a:xfrm rot="10404751">
            <a:off x="5403236" y="705603"/>
            <a:ext cx="367239" cy="382438"/>
            <a:chOff x="6943647" y="762000"/>
            <a:chExt cx="367239" cy="382438"/>
          </a:xfrm>
        </p:grpSpPr>
        <p:sp>
          <p:nvSpPr>
            <p:cNvPr id="312" name="Oval 311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Freeform 312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5" name="Group 314"/>
          <p:cNvGrpSpPr/>
          <p:nvPr/>
        </p:nvGrpSpPr>
        <p:grpSpPr>
          <a:xfrm rot="10404751">
            <a:off x="5708036" y="705603"/>
            <a:ext cx="367239" cy="382438"/>
            <a:chOff x="6943647" y="762000"/>
            <a:chExt cx="367239" cy="382438"/>
          </a:xfrm>
        </p:grpSpPr>
        <p:sp>
          <p:nvSpPr>
            <p:cNvPr id="316" name="Oval 315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 316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Freeform 317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 rot="10327177">
            <a:off x="5977012" y="627186"/>
            <a:ext cx="291473" cy="507468"/>
            <a:chOff x="3561271" y="228600"/>
            <a:chExt cx="287548" cy="504645"/>
          </a:xfrm>
        </p:grpSpPr>
        <p:sp>
          <p:nvSpPr>
            <p:cNvPr id="320" name="Oval 319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 320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 321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2" name="Group 501"/>
          <p:cNvGrpSpPr/>
          <p:nvPr/>
        </p:nvGrpSpPr>
        <p:grpSpPr>
          <a:xfrm>
            <a:off x="2031206" y="2057400"/>
            <a:ext cx="490583" cy="510397"/>
            <a:chOff x="2107406" y="304800"/>
            <a:chExt cx="490583" cy="510397"/>
          </a:xfrm>
        </p:grpSpPr>
        <p:sp>
          <p:nvSpPr>
            <p:cNvPr id="503" name="Oval 502"/>
            <p:cNvSpPr/>
            <p:nvPr/>
          </p:nvSpPr>
          <p:spPr>
            <a:xfrm>
              <a:off x="2209800" y="3048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Freeform 503"/>
            <p:cNvSpPr/>
            <p:nvPr/>
          </p:nvSpPr>
          <p:spPr>
            <a:xfrm>
              <a:off x="2107406" y="428625"/>
              <a:ext cx="150019" cy="373857"/>
            </a:xfrm>
            <a:custGeom>
              <a:avLst/>
              <a:gdLst>
                <a:gd name="connsiteX0" fmla="*/ 121444 w 150019"/>
                <a:gd name="connsiteY0" fmla="*/ 0 h 373857"/>
                <a:gd name="connsiteX1" fmla="*/ 50007 w 150019"/>
                <a:gd name="connsiteY1" fmla="*/ 100013 h 373857"/>
                <a:gd name="connsiteX2" fmla="*/ 150019 w 150019"/>
                <a:gd name="connsiteY2" fmla="*/ 200025 h 373857"/>
                <a:gd name="connsiteX3" fmla="*/ 50007 w 150019"/>
                <a:gd name="connsiteY3" fmla="*/ 257175 h 373857"/>
                <a:gd name="connsiteX4" fmla="*/ 7144 w 150019"/>
                <a:gd name="connsiteY4" fmla="*/ 357188 h 373857"/>
                <a:gd name="connsiteX5" fmla="*/ 92869 w 150019"/>
                <a:gd name="connsiteY5" fmla="*/ 357188 h 37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19" h="373857">
                  <a:moveTo>
                    <a:pt x="121444" y="0"/>
                  </a:moveTo>
                  <a:cubicBezTo>
                    <a:pt x="83344" y="33338"/>
                    <a:pt x="45245" y="66676"/>
                    <a:pt x="50007" y="100013"/>
                  </a:cubicBezTo>
                  <a:cubicBezTo>
                    <a:pt x="54769" y="133350"/>
                    <a:pt x="150019" y="173831"/>
                    <a:pt x="150019" y="200025"/>
                  </a:cubicBezTo>
                  <a:cubicBezTo>
                    <a:pt x="150019" y="226219"/>
                    <a:pt x="73819" y="230981"/>
                    <a:pt x="50007" y="257175"/>
                  </a:cubicBezTo>
                  <a:cubicBezTo>
                    <a:pt x="26195" y="283369"/>
                    <a:pt x="0" y="340519"/>
                    <a:pt x="7144" y="357188"/>
                  </a:cubicBezTo>
                  <a:cubicBezTo>
                    <a:pt x="14288" y="373857"/>
                    <a:pt x="53578" y="365522"/>
                    <a:pt x="92869" y="357188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Freeform 504"/>
            <p:cNvSpPr/>
            <p:nvPr/>
          </p:nvSpPr>
          <p:spPr>
            <a:xfrm>
              <a:off x="2257246" y="457200"/>
              <a:ext cx="149523" cy="343619"/>
            </a:xfrm>
            <a:custGeom>
              <a:avLst/>
              <a:gdLst>
                <a:gd name="connsiteX0" fmla="*/ 46007 w 149523"/>
                <a:gd name="connsiteY0" fmla="*/ 0 h 343619"/>
                <a:gd name="connsiteX1" fmla="*/ 37380 w 149523"/>
                <a:gd name="connsiteY1" fmla="*/ 77638 h 343619"/>
                <a:gd name="connsiteX2" fmla="*/ 97765 w 149523"/>
                <a:gd name="connsiteY2" fmla="*/ 138023 h 343619"/>
                <a:gd name="connsiteX3" fmla="*/ 140897 w 149523"/>
                <a:gd name="connsiteY3" fmla="*/ 198408 h 343619"/>
                <a:gd name="connsiteX4" fmla="*/ 46007 w 149523"/>
                <a:gd name="connsiteY4" fmla="*/ 258792 h 343619"/>
                <a:gd name="connsiteX5" fmla="*/ 2875 w 149523"/>
                <a:gd name="connsiteY5" fmla="*/ 284672 h 343619"/>
                <a:gd name="connsiteX6" fmla="*/ 28754 w 149523"/>
                <a:gd name="connsiteY6" fmla="*/ 336430 h 343619"/>
                <a:gd name="connsiteX7" fmla="*/ 97765 w 149523"/>
                <a:gd name="connsiteY7" fmla="*/ 327804 h 34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23" h="343619">
                  <a:moveTo>
                    <a:pt x="46007" y="0"/>
                  </a:moveTo>
                  <a:cubicBezTo>
                    <a:pt x="37380" y="27317"/>
                    <a:pt x="28754" y="54634"/>
                    <a:pt x="37380" y="77638"/>
                  </a:cubicBezTo>
                  <a:cubicBezTo>
                    <a:pt x="46006" y="100642"/>
                    <a:pt x="80512" y="117895"/>
                    <a:pt x="97765" y="138023"/>
                  </a:cubicBezTo>
                  <a:cubicBezTo>
                    <a:pt x="115018" y="158151"/>
                    <a:pt x="149523" y="178280"/>
                    <a:pt x="140897" y="198408"/>
                  </a:cubicBezTo>
                  <a:cubicBezTo>
                    <a:pt x="132271" y="218536"/>
                    <a:pt x="69011" y="244415"/>
                    <a:pt x="46007" y="258792"/>
                  </a:cubicBezTo>
                  <a:cubicBezTo>
                    <a:pt x="23003" y="273169"/>
                    <a:pt x="5750" y="271732"/>
                    <a:pt x="2875" y="284672"/>
                  </a:cubicBezTo>
                  <a:cubicBezTo>
                    <a:pt x="0" y="297612"/>
                    <a:pt x="12939" y="329241"/>
                    <a:pt x="28754" y="336430"/>
                  </a:cubicBezTo>
                  <a:cubicBezTo>
                    <a:pt x="44569" y="343619"/>
                    <a:pt x="71167" y="335711"/>
                    <a:pt x="97765" y="32780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2362200" y="3048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Freeform 506"/>
            <p:cNvSpPr/>
            <p:nvPr/>
          </p:nvSpPr>
          <p:spPr>
            <a:xfrm>
              <a:off x="2372264" y="465826"/>
              <a:ext cx="120770" cy="349371"/>
            </a:xfrm>
            <a:custGeom>
              <a:avLst/>
              <a:gdLst>
                <a:gd name="connsiteX0" fmla="*/ 34506 w 120770"/>
                <a:gd name="connsiteY0" fmla="*/ 0 h 349371"/>
                <a:gd name="connsiteX1" fmla="*/ 0 w 120770"/>
                <a:gd name="connsiteY1" fmla="*/ 77638 h 349371"/>
                <a:gd name="connsiteX2" fmla="*/ 34506 w 120770"/>
                <a:gd name="connsiteY2" fmla="*/ 112144 h 349371"/>
                <a:gd name="connsiteX3" fmla="*/ 120770 w 120770"/>
                <a:gd name="connsiteY3" fmla="*/ 112144 h 349371"/>
                <a:gd name="connsiteX4" fmla="*/ 34506 w 120770"/>
                <a:gd name="connsiteY4" fmla="*/ 215661 h 349371"/>
                <a:gd name="connsiteX5" fmla="*/ 17253 w 120770"/>
                <a:gd name="connsiteY5" fmla="*/ 258793 h 349371"/>
                <a:gd name="connsiteX6" fmla="*/ 51759 w 120770"/>
                <a:gd name="connsiteY6" fmla="*/ 336431 h 349371"/>
                <a:gd name="connsiteX7" fmla="*/ 43132 w 120770"/>
                <a:gd name="connsiteY7" fmla="*/ 336431 h 349371"/>
                <a:gd name="connsiteX8" fmla="*/ 51759 w 120770"/>
                <a:gd name="connsiteY8" fmla="*/ 327804 h 34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70" h="349371">
                  <a:moveTo>
                    <a:pt x="34506" y="0"/>
                  </a:moveTo>
                  <a:cubicBezTo>
                    <a:pt x="17253" y="29473"/>
                    <a:pt x="0" y="58947"/>
                    <a:pt x="0" y="77638"/>
                  </a:cubicBezTo>
                  <a:cubicBezTo>
                    <a:pt x="0" y="96329"/>
                    <a:pt x="14378" y="106393"/>
                    <a:pt x="34506" y="112144"/>
                  </a:cubicBezTo>
                  <a:cubicBezTo>
                    <a:pt x="54634" y="117895"/>
                    <a:pt x="120770" y="94891"/>
                    <a:pt x="120770" y="112144"/>
                  </a:cubicBezTo>
                  <a:cubicBezTo>
                    <a:pt x="120770" y="129397"/>
                    <a:pt x="51759" y="191220"/>
                    <a:pt x="34506" y="215661"/>
                  </a:cubicBezTo>
                  <a:cubicBezTo>
                    <a:pt x="17253" y="240102"/>
                    <a:pt x="14378" y="238665"/>
                    <a:pt x="17253" y="258793"/>
                  </a:cubicBezTo>
                  <a:cubicBezTo>
                    <a:pt x="20129" y="278921"/>
                    <a:pt x="47446" y="323491"/>
                    <a:pt x="51759" y="336431"/>
                  </a:cubicBezTo>
                  <a:cubicBezTo>
                    <a:pt x="56072" y="349371"/>
                    <a:pt x="43132" y="337869"/>
                    <a:pt x="43132" y="336431"/>
                  </a:cubicBezTo>
                  <a:cubicBezTo>
                    <a:pt x="43132" y="334993"/>
                    <a:pt x="47445" y="331398"/>
                    <a:pt x="51759" y="327804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Freeform 507"/>
            <p:cNvSpPr/>
            <p:nvPr/>
          </p:nvSpPr>
          <p:spPr>
            <a:xfrm>
              <a:off x="2462842" y="457200"/>
              <a:ext cx="135147" cy="345057"/>
            </a:xfrm>
            <a:custGeom>
              <a:avLst/>
              <a:gdLst>
                <a:gd name="connsiteX0" fmla="*/ 4313 w 135147"/>
                <a:gd name="connsiteY0" fmla="*/ 0 h 345057"/>
                <a:gd name="connsiteX1" fmla="*/ 125083 w 135147"/>
                <a:gd name="connsiteY1" fmla="*/ 94891 h 345057"/>
                <a:gd name="connsiteX2" fmla="*/ 64698 w 135147"/>
                <a:gd name="connsiteY2" fmla="*/ 181155 h 345057"/>
                <a:gd name="connsiteX3" fmla="*/ 4313 w 135147"/>
                <a:gd name="connsiteY3" fmla="*/ 250166 h 345057"/>
                <a:gd name="connsiteX4" fmla="*/ 38818 w 135147"/>
                <a:gd name="connsiteY4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47" h="345057">
                  <a:moveTo>
                    <a:pt x="4313" y="0"/>
                  </a:moveTo>
                  <a:cubicBezTo>
                    <a:pt x="59666" y="32349"/>
                    <a:pt x="115019" y="64699"/>
                    <a:pt x="125083" y="94891"/>
                  </a:cubicBezTo>
                  <a:cubicBezTo>
                    <a:pt x="135147" y="125084"/>
                    <a:pt x="84826" y="155276"/>
                    <a:pt x="64698" y="181155"/>
                  </a:cubicBezTo>
                  <a:cubicBezTo>
                    <a:pt x="44570" y="207034"/>
                    <a:pt x="8626" y="222849"/>
                    <a:pt x="4313" y="250166"/>
                  </a:cubicBezTo>
                  <a:cubicBezTo>
                    <a:pt x="0" y="277483"/>
                    <a:pt x="19409" y="311270"/>
                    <a:pt x="38818" y="34505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9" name="Group 508"/>
          <p:cNvGrpSpPr/>
          <p:nvPr/>
        </p:nvGrpSpPr>
        <p:grpSpPr>
          <a:xfrm>
            <a:off x="2667000" y="1981200"/>
            <a:ext cx="301925" cy="533400"/>
            <a:chOff x="3045124" y="228600"/>
            <a:chExt cx="301925" cy="533400"/>
          </a:xfrm>
        </p:grpSpPr>
        <p:sp>
          <p:nvSpPr>
            <p:cNvPr id="510" name="Oval 509"/>
            <p:cNvSpPr/>
            <p:nvPr/>
          </p:nvSpPr>
          <p:spPr>
            <a:xfrm>
              <a:off x="3086819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Freeform 510"/>
            <p:cNvSpPr/>
            <p:nvPr/>
          </p:nvSpPr>
          <p:spPr>
            <a:xfrm>
              <a:off x="3045124" y="386751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Freeform 511"/>
            <p:cNvSpPr/>
            <p:nvPr/>
          </p:nvSpPr>
          <p:spPr>
            <a:xfrm>
              <a:off x="3105510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3" name="Group 512"/>
          <p:cNvGrpSpPr/>
          <p:nvPr/>
        </p:nvGrpSpPr>
        <p:grpSpPr>
          <a:xfrm flipH="1">
            <a:off x="2438400" y="1981200"/>
            <a:ext cx="304800" cy="504645"/>
            <a:chOff x="3561271" y="228600"/>
            <a:chExt cx="287548" cy="504645"/>
          </a:xfrm>
        </p:grpSpPr>
        <p:sp>
          <p:nvSpPr>
            <p:cNvPr id="514" name="Oval 513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Freeform 514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Freeform 515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7" name="Group 516"/>
          <p:cNvGrpSpPr/>
          <p:nvPr/>
        </p:nvGrpSpPr>
        <p:grpSpPr>
          <a:xfrm rot="11224851">
            <a:off x="4526535" y="2383339"/>
            <a:ext cx="375249" cy="521898"/>
            <a:chOff x="2932981" y="228600"/>
            <a:chExt cx="375249" cy="521898"/>
          </a:xfrm>
        </p:grpSpPr>
        <p:sp>
          <p:nvSpPr>
            <p:cNvPr id="518" name="Oval 517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Freeform 518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Freeform 519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1" name="Group 520"/>
          <p:cNvGrpSpPr/>
          <p:nvPr/>
        </p:nvGrpSpPr>
        <p:grpSpPr>
          <a:xfrm rot="10800000">
            <a:off x="4724400" y="2286000"/>
            <a:ext cx="375249" cy="521898"/>
            <a:chOff x="2932981" y="228600"/>
            <a:chExt cx="375249" cy="521898"/>
          </a:xfrm>
        </p:grpSpPr>
        <p:sp>
          <p:nvSpPr>
            <p:cNvPr id="522" name="Oval 521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Freeform 522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Freeform 523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5" name="Group 524"/>
          <p:cNvGrpSpPr/>
          <p:nvPr/>
        </p:nvGrpSpPr>
        <p:grpSpPr>
          <a:xfrm>
            <a:off x="4882551" y="2057400"/>
            <a:ext cx="375249" cy="521898"/>
            <a:chOff x="2932981" y="228600"/>
            <a:chExt cx="375249" cy="521898"/>
          </a:xfrm>
        </p:grpSpPr>
        <p:sp>
          <p:nvSpPr>
            <p:cNvPr id="526" name="Oval 525"/>
            <p:cNvSpPr/>
            <p:nvPr/>
          </p:nvSpPr>
          <p:spPr>
            <a:xfrm>
              <a:off x="30480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Freeform 526"/>
            <p:cNvSpPr/>
            <p:nvPr/>
          </p:nvSpPr>
          <p:spPr>
            <a:xfrm>
              <a:off x="2932981" y="370936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Freeform 527"/>
            <p:cNvSpPr/>
            <p:nvPr/>
          </p:nvSpPr>
          <p:spPr>
            <a:xfrm>
              <a:off x="3066691" y="379562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6019800" y="1981200"/>
            <a:ext cx="287548" cy="504645"/>
            <a:chOff x="3561271" y="228600"/>
            <a:chExt cx="287548" cy="504645"/>
          </a:xfrm>
        </p:grpSpPr>
        <p:sp>
          <p:nvSpPr>
            <p:cNvPr id="530" name="Oval 529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Freeform 530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Freeform 531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3" name="Group 532"/>
          <p:cNvGrpSpPr/>
          <p:nvPr/>
        </p:nvGrpSpPr>
        <p:grpSpPr>
          <a:xfrm>
            <a:off x="4419600" y="1981200"/>
            <a:ext cx="287548" cy="504645"/>
            <a:chOff x="3561271" y="228600"/>
            <a:chExt cx="287548" cy="504645"/>
          </a:xfrm>
        </p:grpSpPr>
        <p:sp>
          <p:nvSpPr>
            <p:cNvPr id="534" name="Oval 533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Freeform 534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Freeform 535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7" name="Group 536"/>
          <p:cNvGrpSpPr/>
          <p:nvPr/>
        </p:nvGrpSpPr>
        <p:grpSpPr>
          <a:xfrm>
            <a:off x="4648200" y="2057400"/>
            <a:ext cx="287548" cy="504645"/>
            <a:chOff x="3561271" y="228600"/>
            <a:chExt cx="287548" cy="504645"/>
          </a:xfrm>
        </p:grpSpPr>
        <p:sp>
          <p:nvSpPr>
            <p:cNvPr id="538" name="Oval 537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Freeform 538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Freeform 539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1" name="Group 540"/>
          <p:cNvGrpSpPr/>
          <p:nvPr/>
        </p:nvGrpSpPr>
        <p:grpSpPr>
          <a:xfrm rot="10800000">
            <a:off x="2036957" y="2461403"/>
            <a:ext cx="1011043" cy="586597"/>
            <a:chOff x="1981200" y="1447800"/>
            <a:chExt cx="1011043" cy="586597"/>
          </a:xfrm>
        </p:grpSpPr>
        <p:grpSp>
          <p:nvGrpSpPr>
            <p:cNvPr id="542" name="Group 76"/>
            <p:cNvGrpSpPr/>
            <p:nvPr/>
          </p:nvGrpSpPr>
          <p:grpSpPr>
            <a:xfrm>
              <a:off x="1981200" y="1524000"/>
              <a:ext cx="490583" cy="510397"/>
              <a:chOff x="2107406" y="304800"/>
              <a:chExt cx="490583" cy="510397"/>
            </a:xfrm>
          </p:grpSpPr>
          <p:sp>
            <p:nvSpPr>
              <p:cNvPr id="551" name="Oval 550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Freeform 551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Freeform 552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Freeform 554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Freeform 555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3" name="Group 83"/>
            <p:cNvGrpSpPr/>
            <p:nvPr/>
          </p:nvGrpSpPr>
          <p:grpSpPr>
            <a:xfrm>
              <a:off x="2616994" y="1447800"/>
              <a:ext cx="375249" cy="521898"/>
              <a:chOff x="2932981" y="228600"/>
              <a:chExt cx="375249" cy="521898"/>
            </a:xfrm>
          </p:grpSpPr>
          <p:sp>
            <p:nvSpPr>
              <p:cNvPr id="548" name="Oval 547"/>
              <p:cNvSpPr/>
              <p:nvPr/>
            </p:nvSpPr>
            <p:spPr>
              <a:xfrm>
                <a:off x="30480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Freeform 548"/>
              <p:cNvSpPr/>
              <p:nvPr/>
            </p:nvSpPr>
            <p:spPr>
              <a:xfrm>
                <a:off x="2932981" y="370936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Freeform 549"/>
              <p:cNvSpPr/>
              <p:nvPr/>
            </p:nvSpPr>
            <p:spPr>
              <a:xfrm>
                <a:off x="3066691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4" name="Group 87"/>
            <p:cNvGrpSpPr/>
            <p:nvPr/>
          </p:nvGrpSpPr>
          <p:grpSpPr>
            <a:xfrm flipH="1">
              <a:off x="2388394" y="1447800"/>
              <a:ext cx="304800" cy="504645"/>
              <a:chOff x="3561271" y="228600"/>
              <a:chExt cx="287548" cy="504645"/>
            </a:xfrm>
          </p:grpSpPr>
          <p:sp>
            <p:nvSpPr>
              <p:cNvPr id="545" name="Oval 544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Freeform 545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Freeform 546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7" name="Group 556"/>
          <p:cNvGrpSpPr/>
          <p:nvPr/>
        </p:nvGrpSpPr>
        <p:grpSpPr>
          <a:xfrm>
            <a:off x="1219200" y="2057400"/>
            <a:ext cx="1016794" cy="1066800"/>
            <a:chOff x="990600" y="2514600"/>
            <a:chExt cx="1016794" cy="1066800"/>
          </a:xfrm>
        </p:grpSpPr>
        <p:grpSp>
          <p:nvGrpSpPr>
            <p:cNvPr id="558" name="Group 126"/>
            <p:cNvGrpSpPr/>
            <p:nvPr/>
          </p:nvGrpSpPr>
          <p:grpSpPr>
            <a:xfrm>
              <a:off x="990600" y="2590800"/>
              <a:ext cx="490583" cy="510397"/>
              <a:chOff x="2107406" y="304800"/>
              <a:chExt cx="490583" cy="510397"/>
            </a:xfrm>
          </p:grpSpPr>
          <p:sp>
            <p:nvSpPr>
              <p:cNvPr id="583" name="Oval 582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Freeform 583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Freeform 584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Oval 585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Freeform 586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Freeform 587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9" name="Group 133"/>
            <p:cNvGrpSpPr/>
            <p:nvPr/>
          </p:nvGrpSpPr>
          <p:grpSpPr>
            <a:xfrm>
              <a:off x="1626394" y="2514600"/>
              <a:ext cx="301925" cy="533400"/>
              <a:chOff x="3045124" y="228600"/>
              <a:chExt cx="301925" cy="533400"/>
            </a:xfrm>
          </p:grpSpPr>
          <p:sp>
            <p:nvSpPr>
              <p:cNvPr id="580" name="Oval 579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Freeform 580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Freeform 581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0" name="Group 137"/>
            <p:cNvGrpSpPr/>
            <p:nvPr/>
          </p:nvGrpSpPr>
          <p:grpSpPr>
            <a:xfrm flipH="1">
              <a:off x="1397794" y="2514600"/>
              <a:ext cx="304800" cy="504645"/>
              <a:chOff x="3561271" y="228600"/>
              <a:chExt cx="287548" cy="504645"/>
            </a:xfrm>
          </p:grpSpPr>
          <p:sp>
            <p:nvSpPr>
              <p:cNvPr id="577" name="Oval 576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Freeform 577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Freeform 578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1" name="Group 141"/>
            <p:cNvGrpSpPr/>
            <p:nvPr/>
          </p:nvGrpSpPr>
          <p:grpSpPr>
            <a:xfrm rot="10800000">
              <a:off x="996351" y="2994803"/>
              <a:ext cx="1011043" cy="586597"/>
              <a:chOff x="1981200" y="1447800"/>
              <a:chExt cx="1011043" cy="586597"/>
            </a:xfrm>
          </p:grpSpPr>
          <p:grpSp>
            <p:nvGrpSpPr>
              <p:cNvPr id="562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571" name="Oval 570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Freeform 571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Freeform 572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Freeform 574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Freeform 575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568" name="Oval 567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Freeform 568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Freeform 569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565" name="Oval 564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Freeform 565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Freeform 566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89" name="Group 588"/>
          <p:cNvGrpSpPr/>
          <p:nvPr/>
        </p:nvGrpSpPr>
        <p:grpSpPr>
          <a:xfrm>
            <a:off x="2819400" y="1905000"/>
            <a:ext cx="1828800" cy="1143000"/>
            <a:chOff x="4059043" y="357997"/>
            <a:chExt cx="1828800" cy="1143000"/>
          </a:xfrm>
        </p:grpSpPr>
        <p:grpSp>
          <p:nvGrpSpPr>
            <p:cNvPr id="590" name="Group 221"/>
            <p:cNvGrpSpPr/>
            <p:nvPr/>
          </p:nvGrpSpPr>
          <p:grpSpPr>
            <a:xfrm>
              <a:off x="4871049" y="434197"/>
              <a:ext cx="490583" cy="510397"/>
              <a:chOff x="2107406" y="304800"/>
              <a:chExt cx="490583" cy="510397"/>
            </a:xfrm>
          </p:grpSpPr>
          <p:sp>
            <p:nvSpPr>
              <p:cNvPr id="647" name="Oval 646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Freeform 647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Freeform 648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Freeform 650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Freeform 651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1" name="Group 228"/>
            <p:cNvGrpSpPr/>
            <p:nvPr/>
          </p:nvGrpSpPr>
          <p:grpSpPr>
            <a:xfrm>
              <a:off x="5506843" y="357997"/>
              <a:ext cx="301925" cy="533400"/>
              <a:chOff x="3045124" y="228600"/>
              <a:chExt cx="301925" cy="533400"/>
            </a:xfrm>
          </p:grpSpPr>
          <p:sp>
            <p:nvSpPr>
              <p:cNvPr id="644" name="Oval 643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Freeform 644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Freeform 645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2" name="Group 232"/>
            <p:cNvGrpSpPr/>
            <p:nvPr/>
          </p:nvGrpSpPr>
          <p:grpSpPr>
            <a:xfrm flipH="1">
              <a:off x="5278243" y="357997"/>
              <a:ext cx="304800" cy="504645"/>
              <a:chOff x="3561271" y="228600"/>
              <a:chExt cx="287548" cy="504645"/>
            </a:xfrm>
          </p:grpSpPr>
          <p:sp>
            <p:nvSpPr>
              <p:cNvPr id="641" name="Oval 640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Freeform 641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Freeform 642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3" name="Group 236"/>
            <p:cNvGrpSpPr/>
            <p:nvPr/>
          </p:nvGrpSpPr>
          <p:grpSpPr>
            <a:xfrm rot="10800000">
              <a:off x="4876800" y="838200"/>
              <a:ext cx="1011043" cy="586597"/>
              <a:chOff x="1981200" y="1447800"/>
              <a:chExt cx="1011043" cy="586597"/>
            </a:xfrm>
          </p:grpSpPr>
          <p:grpSp>
            <p:nvGrpSpPr>
              <p:cNvPr id="626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635" name="Oval 634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Freeform 635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Freeform 636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Oval 637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Freeform 638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Freeform 639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7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632" name="Oval 631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Freeform 632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Freeform 633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8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629" name="Oval 628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Freeform 629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Freeform 630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94" name="Group 252"/>
            <p:cNvGrpSpPr/>
            <p:nvPr/>
          </p:nvGrpSpPr>
          <p:grpSpPr>
            <a:xfrm>
              <a:off x="4059043" y="434197"/>
              <a:ext cx="1016794" cy="1066800"/>
              <a:chOff x="990600" y="2514600"/>
              <a:chExt cx="1016794" cy="1066800"/>
            </a:xfrm>
          </p:grpSpPr>
          <p:grpSp>
            <p:nvGrpSpPr>
              <p:cNvPr id="595" name="Group 126"/>
              <p:cNvGrpSpPr/>
              <p:nvPr/>
            </p:nvGrpSpPr>
            <p:grpSpPr>
              <a:xfrm>
                <a:off x="990600" y="2590800"/>
                <a:ext cx="490583" cy="510397"/>
                <a:chOff x="2107406" y="304800"/>
                <a:chExt cx="490583" cy="510397"/>
              </a:xfrm>
            </p:grpSpPr>
            <p:sp>
              <p:nvSpPr>
                <p:cNvPr id="620" name="Oval 619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Freeform 620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Freeform 621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Freeform 623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Freeform 624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6" name="Group 133"/>
              <p:cNvGrpSpPr/>
              <p:nvPr/>
            </p:nvGrpSpPr>
            <p:grpSpPr>
              <a:xfrm>
                <a:off x="1626394" y="2514600"/>
                <a:ext cx="301925" cy="533400"/>
                <a:chOff x="3045124" y="228600"/>
                <a:chExt cx="301925" cy="533400"/>
              </a:xfrm>
            </p:grpSpPr>
            <p:sp>
              <p:nvSpPr>
                <p:cNvPr id="617" name="Oval 616"/>
                <p:cNvSpPr/>
                <p:nvPr/>
              </p:nvSpPr>
              <p:spPr>
                <a:xfrm>
                  <a:off x="3086819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Freeform 617"/>
                <p:cNvSpPr/>
                <p:nvPr/>
              </p:nvSpPr>
              <p:spPr>
                <a:xfrm>
                  <a:off x="3045124" y="386751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Freeform 618"/>
                <p:cNvSpPr/>
                <p:nvPr/>
              </p:nvSpPr>
              <p:spPr>
                <a:xfrm>
                  <a:off x="3105510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7" name="Group 137"/>
              <p:cNvGrpSpPr/>
              <p:nvPr/>
            </p:nvGrpSpPr>
            <p:grpSpPr>
              <a:xfrm flipH="1">
                <a:off x="1397794" y="2514600"/>
                <a:ext cx="304800" cy="504645"/>
                <a:chOff x="3561271" y="228600"/>
                <a:chExt cx="287548" cy="504645"/>
              </a:xfrm>
            </p:grpSpPr>
            <p:sp>
              <p:nvSpPr>
                <p:cNvPr id="614" name="Oval 613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Freeform 614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Freeform 615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8" name="Group 141"/>
              <p:cNvGrpSpPr/>
              <p:nvPr/>
            </p:nvGrpSpPr>
            <p:grpSpPr>
              <a:xfrm rot="10800000">
                <a:off x="996351" y="2994803"/>
                <a:ext cx="1011043" cy="586597"/>
                <a:chOff x="1981200" y="1447800"/>
                <a:chExt cx="1011043" cy="586597"/>
              </a:xfrm>
            </p:grpSpPr>
            <p:grpSp>
              <p:nvGrpSpPr>
                <p:cNvPr id="599" name="Group 76"/>
                <p:cNvGrpSpPr/>
                <p:nvPr/>
              </p:nvGrpSpPr>
              <p:grpSpPr>
                <a:xfrm>
                  <a:off x="1981200" y="1524000"/>
                  <a:ext cx="490583" cy="510397"/>
                  <a:chOff x="2107406" y="304800"/>
                  <a:chExt cx="490583" cy="510397"/>
                </a:xfrm>
              </p:grpSpPr>
              <p:sp>
                <p:nvSpPr>
                  <p:cNvPr id="608" name="Oval 607"/>
                  <p:cNvSpPr/>
                  <p:nvPr/>
                </p:nvSpPr>
                <p:spPr>
                  <a:xfrm>
                    <a:off x="22098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9" name="Freeform 608"/>
                  <p:cNvSpPr/>
                  <p:nvPr/>
                </p:nvSpPr>
                <p:spPr>
                  <a:xfrm>
                    <a:off x="2107406" y="428625"/>
                    <a:ext cx="150019" cy="373857"/>
                  </a:xfrm>
                  <a:custGeom>
                    <a:avLst/>
                    <a:gdLst>
                      <a:gd name="connsiteX0" fmla="*/ 121444 w 150019"/>
                      <a:gd name="connsiteY0" fmla="*/ 0 h 373857"/>
                      <a:gd name="connsiteX1" fmla="*/ 50007 w 150019"/>
                      <a:gd name="connsiteY1" fmla="*/ 100013 h 373857"/>
                      <a:gd name="connsiteX2" fmla="*/ 150019 w 150019"/>
                      <a:gd name="connsiteY2" fmla="*/ 200025 h 373857"/>
                      <a:gd name="connsiteX3" fmla="*/ 50007 w 150019"/>
                      <a:gd name="connsiteY3" fmla="*/ 257175 h 373857"/>
                      <a:gd name="connsiteX4" fmla="*/ 7144 w 150019"/>
                      <a:gd name="connsiteY4" fmla="*/ 357188 h 373857"/>
                      <a:gd name="connsiteX5" fmla="*/ 92869 w 150019"/>
                      <a:gd name="connsiteY5" fmla="*/ 357188 h 37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019" h="373857">
                        <a:moveTo>
                          <a:pt x="121444" y="0"/>
                        </a:moveTo>
                        <a:cubicBezTo>
                          <a:pt x="83344" y="33338"/>
                          <a:pt x="45245" y="66676"/>
                          <a:pt x="50007" y="100013"/>
                        </a:cubicBezTo>
                        <a:cubicBezTo>
                          <a:pt x="54769" y="133350"/>
                          <a:pt x="150019" y="173831"/>
                          <a:pt x="150019" y="200025"/>
                        </a:cubicBezTo>
                        <a:cubicBezTo>
                          <a:pt x="150019" y="226219"/>
                          <a:pt x="73819" y="230981"/>
                          <a:pt x="50007" y="257175"/>
                        </a:cubicBezTo>
                        <a:cubicBezTo>
                          <a:pt x="26195" y="283369"/>
                          <a:pt x="0" y="340519"/>
                          <a:pt x="7144" y="357188"/>
                        </a:cubicBezTo>
                        <a:cubicBezTo>
                          <a:pt x="14288" y="373857"/>
                          <a:pt x="53578" y="365522"/>
                          <a:pt x="92869" y="357188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0" name="Freeform 609"/>
                  <p:cNvSpPr/>
                  <p:nvPr/>
                </p:nvSpPr>
                <p:spPr>
                  <a:xfrm>
                    <a:off x="2257246" y="457200"/>
                    <a:ext cx="149523" cy="343619"/>
                  </a:xfrm>
                  <a:custGeom>
                    <a:avLst/>
                    <a:gdLst>
                      <a:gd name="connsiteX0" fmla="*/ 46007 w 149523"/>
                      <a:gd name="connsiteY0" fmla="*/ 0 h 343619"/>
                      <a:gd name="connsiteX1" fmla="*/ 37380 w 149523"/>
                      <a:gd name="connsiteY1" fmla="*/ 77638 h 343619"/>
                      <a:gd name="connsiteX2" fmla="*/ 97765 w 149523"/>
                      <a:gd name="connsiteY2" fmla="*/ 138023 h 343619"/>
                      <a:gd name="connsiteX3" fmla="*/ 140897 w 149523"/>
                      <a:gd name="connsiteY3" fmla="*/ 198408 h 343619"/>
                      <a:gd name="connsiteX4" fmla="*/ 46007 w 149523"/>
                      <a:gd name="connsiteY4" fmla="*/ 258792 h 343619"/>
                      <a:gd name="connsiteX5" fmla="*/ 2875 w 149523"/>
                      <a:gd name="connsiteY5" fmla="*/ 284672 h 343619"/>
                      <a:gd name="connsiteX6" fmla="*/ 28754 w 149523"/>
                      <a:gd name="connsiteY6" fmla="*/ 336430 h 343619"/>
                      <a:gd name="connsiteX7" fmla="*/ 97765 w 149523"/>
                      <a:gd name="connsiteY7" fmla="*/ 327804 h 34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9523" h="343619">
                        <a:moveTo>
                          <a:pt x="46007" y="0"/>
                        </a:moveTo>
                        <a:cubicBezTo>
                          <a:pt x="37380" y="27317"/>
                          <a:pt x="28754" y="54634"/>
                          <a:pt x="37380" y="77638"/>
                        </a:cubicBezTo>
                        <a:cubicBezTo>
                          <a:pt x="46006" y="100642"/>
                          <a:pt x="80512" y="117895"/>
                          <a:pt x="97765" y="138023"/>
                        </a:cubicBezTo>
                        <a:cubicBezTo>
                          <a:pt x="115018" y="158151"/>
                          <a:pt x="149523" y="178280"/>
                          <a:pt x="140897" y="198408"/>
                        </a:cubicBezTo>
                        <a:cubicBezTo>
                          <a:pt x="132271" y="218536"/>
                          <a:pt x="69011" y="244415"/>
                          <a:pt x="46007" y="258792"/>
                        </a:cubicBezTo>
                        <a:cubicBezTo>
                          <a:pt x="23003" y="273169"/>
                          <a:pt x="5750" y="271732"/>
                          <a:pt x="2875" y="284672"/>
                        </a:cubicBezTo>
                        <a:cubicBezTo>
                          <a:pt x="0" y="297612"/>
                          <a:pt x="12939" y="329241"/>
                          <a:pt x="28754" y="336430"/>
                        </a:cubicBezTo>
                        <a:cubicBezTo>
                          <a:pt x="44569" y="343619"/>
                          <a:pt x="71167" y="335711"/>
                          <a:pt x="97765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1" name="Oval 610"/>
                  <p:cNvSpPr/>
                  <p:nvPr/>
                </p:nvSpPr>
                <p:spPr>
                  <a:xfrm>
                    <a:off x="23622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2" name="Freeform 611"/>
                  <p:cNvSpPr/>
                  <p:nvPr/>
                </p:nvSpPr>
                <p:spPr>
                  <a:xfrm>
                    <a:off x="2372264" y="465826"/>
                    <a:ext cx="120770" cy="349371"/>
                  </a:xfrm>
                  <a:custGeom>
                    <a:avLst/>
                    <a:gdLst>
                      <a:gd name="connsiteX0" fmla="*/ 34506 w 120770"/>
                      <a:gd name="connsiteY0" fmla="*/ 0 h 349371"/>
                      <a:gd name="connsiteX1" fmla="*/ 0 w 120770"/>
                      <a:gd name="connsiteY1" fmla="*/ 77638 h 349371"/>
                      <a:gd name="connsiteX2" fmla="*/ 34506 w 120770"/>
                      <a:gd name="connsiteY2" fmla="*/ 112144 h 349371"/>
                      <a:gd name="connsiteX3" fmla="*/ 120770 w 120770"/>
                      <a:gd name="connsiteY3" fmla="*/ 112144 h 349371"/>
                      <a:gd name="connsiteX4" fmla="*/ 34506 w 120770"/>
                      <a:gd name="connsiteY4" fmla="*/ 215661 h 349371"/>
                      <a:gd name="connsiteX5" fmla="*/ 17253 w 120770"/>
                      <a:gd name="connsiteY5" fmla="*/ 258793 h 349371"/>
                      <a:gd name="connsiteX6" fmla="*/ 51759 w 120770"/>
                      <a:gd name="connsiteY6" fmla="*/ 336431 h 349371"/>
                      <a:gd name="connsiteX7" fmla="*/ 43132 w 120770"/>
                      <a:gd name="connsiteY7" fmla="*/ 336431 h 349371"/>
                      <a:gd name="connsiteX8" fmla="*/ 51759 w 120770"/>
                      <a:gd name="connsiteY8" fmla="*/ 327804 h 349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770" h="349371">
                        <a:moveTo>
                          <a:pt x="34506" y="0"/>
                        </a:moveTo>
                        <a:cubicBezTo>
                          <a:pt x="17253" y="29473"/>
                          <a:pt x="0" y="58947"/>
                          <a:pt x="0" y="77638"/>
                        </a:cubicBezTo>
                        <a:cubicBezTo>
                          <a:pt x="0" y="96329"/>
                          <a:pt x="14378" y="106393"/>
                          <a:pt x="34506" y="112144"/>
                        </a:cubicBezTo>
                        <a:cubicBezTo>
                          <a:pt x="54634" y="117895"/>
                          <a:pt x="120770" y="94891"/>
                          <a:pt x="120770" y="112144"/>
                        </a:cubicBezTo>
                        <a:cubicBezTo>
                          <a:pt x="120770" y="129397"/>
                          <a:pt x="51759" y="191220"/>
                          <a:pt x="34506" y="215661"/>
                        </a:cubicBezTo>
                        <a:cubicBezTo>
                          <a:pt x="17253" y="240102"/>
                          <a:pt x="14378" y="238665"/>
                          <a:pt x="17253" y="258793"/>
                        </a:cubicBezTo>
                        <a:cubicBezTo>
                          <a:pt x="20129" y="278921"/>
                          <a:pt x="47446" y="323491"/>
                          <a:pt x="51759" y="336431"/>
                        </a:cubicBezTo>
                        <a:cubicBezTo>
                          <a:pt x="56072" y="349371"/>
                          <a:pt x="43132" y="337869"/>
                          <a:pt x="43132" y="336431"/>
                        </a:cubicBezTo>
                        <a:cubicBezTo>
                          <a:pt x="43132" y="334993"/>
                          <a:pt x="47445" y="331398"/>
                          <a:pt x="51759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3" name="Freeform 612"/>
                  <p:cNvSpPr/>
                  <p:nvPr/>
                </p:nvSpPr>
                <p:spPr>
                  <a:xfrm>
                    <a:off x="2462842" y="457200"/>
                    <a:ext cx="135147" cy="345057"/>
                  </a:xfrm>
                  <a:custGeom>
                    <a:avLst/>
                    <a:gdLst>
                      <a:gd name="connsiteX0" fmla="*/ 4313 w 135147"/>
                      <a:gd name="connsiteY0" fmla="*/ 0 h 345057"/>
                      <a:gd name="connsiteX1" fmla="*/ 125083 w 135147"/>
                      <a:gd name="connsiteY1" fmla="*/ 94891 h 345057"/>
                      <a:gd name="connsiteX2" fmla="*/ 64698 w 135147"/>
                      <a:gd name="connsiteY2" fmla="*/ 181155 h 345057"/>
                      <a:gd name="connsiteX3" fmla="*/ 4313 w 135147"/>
                      <a:gd name="connsiteY3" fmla="*/ 250166 h 345057"/>
                      <a:gd name="connsiteX4" fmla="*/ 38818 w 135147"/>
                      <a:gd name="connsiteY4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147" h="345057">
                        <a:moveTo>
                          <a:pt x="4313" y="0"/>
                        </a:moveTo>
                        <a:cubicBezTo>
                          <a:pt x="59666" y="32349"/>
                          <a:pt x="115019" y="64699"/>
                          <a:pt x="125083" y="94891"/>
                        </a:cubicBezTo>
                        <a:cubicBezTo>
                          <a:pt x="135147" y="125084"/>
                          <a:pt x="84826" y="155276"/>
                          <a:pt x="64698" y="181155"/>
                        </a:cubicBezTo>
                        <a:cubicBezTo>
                          <a:pt x="44570" y="207034"/>
                          <a:pt x="8626" y="222849"/>
                          <a:pt x="4313" y="250166"/>
                        </a:cubicBezTo>
                        <a:cubicBezTo>
                          <a:pt x="0" y="277483"/>
                          <a:pt x="19409" y="311270"/>
                          <a:pt x="38818" y="34505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0" name="Group 83"/>
                <p:cNvGrpSpPr/>
                <p:nvPr/>
              </p:nvGrpSpPr>
              <p:grpSpPr>
                <a:xfrm>
                  <a:off x="2616994" y="1447800"/>
                  <a:ext cx="375249" cy="521898"/>
                  <a:chOff x="2932981" y="228600"/>
                  <a:chExt cx="375249" cy="521898"/>
                </a:xfrm>
              </p:grpSpPr>
              <p:sp>
                <p:nvSpPr>
                  <p:cNvPr id="605" name="Oval 604"/>
                  <p:cNvSpPr/>
                  <p:nvPr/>
                </p:nvSpPr>
                <p:spPr>
                  <a:xfrm>
                    <a:off x="30480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6" name="Freeform 605"/>
                  <p:cNvSpPr/>
                  <p:nvPr/>
                </p:nvSpPr>
                <p:spPr>
                  <a:xfrm>
                    <a:off x="2932981" y="370936"/>
                    <a:ext cx="231476" cy="375249"/>
                  </a:xfrm>
                  <a:custGeom>
                    <a:avLst/>
                    <a:gdLst>
                      <a:gd name="connsiteX0" fmla="*/ 103517 w 231476"/>
                      <a:gd name="connsiteY0" fmla="*/ 0 h 375249"/>
                      <a:gd name="connsiteX1" fmla="*/ 51759 w 231476"/>
                      <a:gd name="connsiteY1" fmla="*/ 51758 h 375249"/>
                      <a:gd name="connsiteX2" fmla="*/ 120770 w 231476"/>
                      <a:gd name="connsiteY2" fmla="*/ 138022 h 375249"/>
                      <a:gd name="connsiteX3" fmla="*/ 207034 w 231476"/>
                      <a:gd name="connsiteY3" fmla="*/ 215660 h 375249"/>
                      <a:gd name="connsiteX4" fmla="*/ 215661 w 231476"/>
                      <a:gd name="connsiteY4" fmla="*/ 301924 h 375249"/>
                      <a:gd name="connsiteX5" fmla="*/ 112144 w 231476"/>
                      <a:gd name="connsiteY5" fmla="*/ 362309 h 375249"/>
                      <a:gd name="connsiteX6" fmla="*/ 0 w 231476"/>
                      <a:gd name="connsiteY6" fmla="*/ 224287 h 37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1476" h="375249">
                        <a:moveTo>
                          <a:pt x="103517" y="0"/>
                        </a:moveTo>
                        <a:cubicBezTo>
                          <a:pt x="76200" y="14377"/>
                          <a:pt x="48884" y="28754"/>
                          <a:pt x="51759" y="51758"/>
                        </a:cubicBezTo>
                        <a:cubicBezTo>
                          <a:pt x="54635" y="74762"/>
                          <a:pt x="94891" y="110705"/>
                          <a:pt x="120770" y="138022"/>
                        </a:cubicBezTo>
                        <a:cubicBezTo>
                          <a:pt x="146649" y="165339"/>
                          <a:pt x="191219" y="188343"/>
                          <a:pt x="207034" y="215660"/>
                        </a:cubicBezTo>
                        <a:cubicBezTo>
                          <a:pt x="222849" y="242977"/>
                          <a:pt x="231476" y="277483"/>
                          <a:pt x="215661" y="301924"/>
                        </a:cubicBezTo>
                        <a:cubicBezTo>
                          <a:pt x="199846" y="326365"/>
                          <a:pt x="148088" y="375249"/>
                          <a:pt x="112144" y="362309"/>
                        </a:cubicBezTo>
                        <a:cubicBezTo>
                          <a:pt x="76201" y="349370"/>
                          <a:pt x="38100" y="286828"/>
                          <a:pt x="0" y="22428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7" name="Freeform 606"/>
                  <p:cNvSpPr/>
                  <p:nvPr/>
                </p:nvSpPr>
                <p:spPr>
                  <a:xfrm>
                    <a:off x="3066691" y="379562"/>
                    <a:ext cx="241539" cy="370936"/>
                  </a:xfrm>
                  <a:custGeom>
                    <a:avLst/>
                    <a:gdLst>
                      <a:gd name="connsiteX0" fmla="*/ 38818 w 241539"/>
                      <a:gd name="connsiteY0" fmla="*/ 0 h 370936"/>
                      <a:gd name="connsiteX1" fmla="*/ 30192 w 241539"/>
                      <a:gd name="connsiteY1" fmla="*/ 69012 h 370936"/>
                      <a:gd name="connsiteX2" fmla="*/ 219973 w 241539"/>
                      <a:gd name="connsiteY2" fmla="*/ 60385 h 370936"/>
                      <a:gd name="connsiteX3" fmla="*/ 159588 w 241539"/>
                      <a:gd name="connsiteY3" fmla="*/ 155276 h 370936"/>
                      <a:gd name="connsiteX4" fmla="*/ 211347 w 241539"/>
                      <a:gd name="connsiteY4" fmla="*/ 224287 h 370936"/>
                      <a:gd name="connsiteX5" fmla="*/ 125083 w 241539"/>
                      <a:gd name="connsiteY5" fmla="*/ 319178 h 370936"/>
                      <a:gd name="connsiteX6" fmla="*/ 211347 w 241539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539" h="370936">
                        <a:moveTo>
                          <a:pt x="38818" y="0"/>
                        </a:moveTo>
                        <a:cubicBezTo>
                          <a:pt x="19409" y="29474"/>
                          <a:pt x="0" y="58948"/>
                          <a:pt x="30192" y="69012"/>
                        </a:cubicBezTo>
                        <a:cubicBezTo>
                          <a:pt x="60385" y="79076"/>
                          <a:pt x="198407" y="46008"/>
                          <a:pt x="219973" y="60385"/>
                        </a:cubicBezTo>
                        <a:cubicBezTo>
                          <a:pt x="241539" y="74762"/>
                          <a:pt x="161026" y="127959"/>
                          <a:pt x="159588" y="155276"/>
                        </a:cubicBezTo>
                        <a:cubicBezTo>
                          <a:pt x="158150" y="182593"/>
                          <a:pt x="217098" y="196970"/>
                          <a:pt x="211347" y="224287"/>
                        </a:cubicBezTo>
                        <a:cubicBezTo>
                          <a:pt x="205596" y="251604"/>
                          <a:pt x="125083" y="294737"/>
                          <a:pt x="125083" y="319178"/>
                        </a:cubicBezTo>
                        <a:cubicBezTo>
                          <a:pt x="125083" y="343619"/>
                          <a:pt x="168215" y="357277"/>
                          <a:pt x="21134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1" name="Group 87"/>
                <p:cNvGrpSpPr/>
                <p:nvPr/>
              </p:nvGrpSpPr>
              <p:grpSpPr>
                <a:xfrm flipH="1">
                  <a:off x="2388394" y="1447800"/>
                  <a:ext cx="304800" cy="504645"/>
                  <a:chOff x="3561271" y="228600"/>
                  <a:chExt cx="287548" cy="504645"/>
                </a:xfrm>
              </p:grpSpPr>
              <p:sp>
                <p:nvSpPr>
                  <p:cNvPr id="602" name="Oval 601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3" name="Freeform 602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4" name="Freeform 603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653" name="Group 652"/>
          <p:cNvGrpSpPr/>
          <p:nvPr/>
        </p:nvGrpSpPr>
        <p:grpSpPr>
          <a:xfrm rot="10181535">
            <a:off x="4998187" y="2393213"/>
            <a:ext cx="381000" cy="381001"/>
            <a:chOff x="5410200" y="3962400"/>
            <a:chExt cx="381000" cy="381001"/>
          </a:xfrm>
        </p:grpSpPr>
        <p:sp>
          <p:nvSpPr>
            <p:cNvPr id="654" name="Oval 653"/>
            <p:cNvSpPr/>
            <p:nvPr/>
          </p:nvSpPr>
          <p:spPr>
            <a:xfrm>
              <a:off x="5582729" y="39624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Freeform 654"/>
            <p:cNvSpPr/>
            <p:nvPr/>
          </p:nvSpPr>
          <p:spPr>
            <a:xfrm>
              <a:off x="5410200" y="4096109"/>
              <a:ext cx="214223" cy="247291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Freeform 655"/>
            <p:cNvSpPr/>
            <p:nvPr/>
          </p:nvSpPr>
          <p:spPr>
            <a:xfrm>
              <a:off x="5643114" y="4113363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7" name="Group 656"/>
          <p:cNvGrpSpPr/>
          <p:nvPr/>
        </p:nvGrpSpPr>
        <p:grpSpPr>
          <a:xfrm>
            <a:off x="5119161" y="2057400"/>
            <a:ext cx="367239" cy="382438"/>
            <a:chOff x="6943647" y="762000"/>
            <a:chExt cx="367239" cy="382438"/>
          </a:xfrm>
        </p:grpSpPr>
        <p:sp>
          <p:nvSpPr>
            <p:cNvPr id="658" name="Oval 657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Freeform 658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Freeform 659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1" name="Group 660"/>
          <p:cNvGrpSpPr/>
          <p:nvPr/>
        </p:nvGrpSpPr>
        <p:grpSpPr>
          <a:xfrm>
            <a:off x="5423961" y="2133600"/>
            <a:ext cx="367239" cy="382438"/>
            <a:chOff x="6943647" y="762000"/>
            <a:chExt cx="367239" cy="382438"/>
          </a:xfrm>
        </p:grpSpPr>
        <p:sp>
          <p:nvSpPr>
            <p:cNvPr id="662" name="Oval 661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Freeform 662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Freeform 663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5" name="Group 664"/>
          <p:cNvGrpSpPr/>
          <p:nvPr/>
        </p:nvGrpSpPr>
        <p:grpSpPr>
          <a:xfrm>
            <a:off x="5715000" y="2057400"/>
            <a:ext cx="367239" cy="382438"/>
            <a:chOff x="6943647" y="762000"/>
            <a:chExt cx="367239" cy="382438"/>
          </a:xfrm>
        </p:grpSpPr>
        <p:sp>
          <p:nvSpPr>
            <p:cNvPr id="666" name="Oval 665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Freeform 666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Freeform 667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9" name="Group 668"/>
          <p:cNvGrpSpPr/>
          <p:nvPr/>
        </p:nvGrpSpPr>
        <p:grpSpPr>
          <a:xfrm rot="10404751">
            <a:off x="5327036" y="2458203"/>
            <a:ext cx="367239" cy="382438"/>
            <a:chOff x="6943647" y="762000"/>
            <a:chExt cx="367239" cy="382438"/>
          </a:xfrm>
        </p:grpSpPr>
        <p:sp>
          <p:nvSpPr>
            <p:cNvPr id="670" name="Oval 669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Freeform 670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Freeform 671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3" name="Group 672"/>
          <p:cNvGrpSpPr/>
          <p:nvPr/>
        </p:nvGrpSpPr>
        <p:grpSpPr>
          <a:xfrm rot="10404751">
            <a:off x="5631836" y="2458203"/>
            <a:ext cx="367239" cy="382438"/>
            <a:chOff x="6943647" y="762000"/>
            <a:chExt cx="367239" cy="382438"/>
          </a:xfrm>
        </p:grpSpPr>
        <p:sp>
          <p:nvSpPr>
            <p:cNvPr id="674" name="Oval 673"/>
            <p:cNvSpPr/>
            <p:nvPr/>
          </p:nvSpPr>
          <p:spPr>
            <a:xfrm>
              <a:off x="7086600" y="7620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Freeform 674"/>
            <p:cNvSpPr/>
            <p:nvPr/>
          </p:nvSpPr>
          <p:spPr>
            <a:xfrm rot="10575612">
              <a:off x="6943647" y="845647"/>
              <a:ext cx="238054" cy="29742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Freeform 675"/>
            <p:cNvSpPr/>
            <p:nvPr/>
          </p:nvSpPr>
          <p:spPr>
            <a:xfrm>
              <a:off x="7162800" y="914400"/>
              <a:ext cx="148086" cy="230038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7" name="Group 676"/>
          <p:cNvGrpSpPr/>
          <p:nvPr/>
        </p:nvGrpSpPr>
        <p:grpSpPr>
          <a:xfrm rot="10327177">
            <a:off x="5900812" y="2379786"/>
            <a:ext cx="291473" cy="507468"/>
            <a:chOff x="3561271" y="228600"/>
            <a:chExt cx="287548" cy="504645"/>
          </a:xfrm>
        </p:grpSpPr>
        <p:sp>
          <p:nvSpPr>
            <p:cNvPr id="678" name="Oval 677"/>
            <p:cNvSpPr/>
            <p:nvPr/>
          </p:nvSpPr>
          <p:spPr>
            <a:xfrm>
              <a:off x="3657600" y="2286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Freeform 678"/>
            <p:cNvSpPr/>
            <p:nvPr/>
          </p:nvSpPr>
          <p:spPr>
            <a:xfrm>
              <a:off x="3561271" y="362309"/>
              <a:ext cx="138023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Freeform 679"/>
            <p:cNvSpPr/>
            <p:nvPr/>
          </p:nvSpPr>
          <p:spPr>
            <a:xfrm>
              <a:off x="3717985" y="379562"/>
              <a:ext cx="13083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 rot="21067828">
            <a:off x="4953000" y="2057400"/>
            <a:ext cx="609600" cy="152400"/>
            <a:chOff x="2487901" y="2774811"/>
            <a:chExt cx="793647" cy="273189"/>
          </a:xfrm>
        </p:grpSpPr>
        <p:cxnSp>
          <p:nvCxnSpPr>
            <p:cNvPr id="100" name="Straight Arrow Connector 99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Freeform 121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122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1" name="Group 680"/>
          <p:cNvGrpSpPr/>
          <p:nvPr/>
        </p:nvGrpSpPr>
        <p:grpSpPr>
          <a:xfrm rot="11619446">
            <a:off x="4962373" y="2584414"/>
            <a:ext cx="609600" cy="152400"/>
            <a:chOff x="2487901" y="2774811"/>
            <a:chExt cx="793647" cy="273189"/>
          </a:xfrm>
        </p:grpSpPr>
        <p:cxnSp>
          <p:nvCxnSpPr>
            <p:cNvPr id="682" name="Straight Arrow Connector 681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Arrow Connector 682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4" name="Freeform 683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Freeform 684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Freeform 685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/>
          <p:cNvGrpSpPr/>
          <p:nvPr/>
        </p:nvGrpSpPr>
        <p:grpSpPr>
          <a:xfrm rot="1127829">
            <a:off x="4199296" y="1922948"/>
            <a:ext cx="609600" cy="152400"/>
            <a:chOff x="2487901" y="2774811"/>
            <a:chExt cx="793647" cy="273189"/>
          </a:xfrm>
        </p:grpSpPr>
        <p:cxnSp>
          <p:nvCxnSpPr>
            <p:cNvPr id="688" name="Straight Arrow Connector 687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Arrow Connector 688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0" name="Freeform 689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Freeform 690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Freeform 691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3" name="Group 692"/>
          <p:cNvGrpSpPr/>
          <p:nvPr/>
        </p:nvGrpSpPr>
        <p:grpSpPr>
          <a:xfrm rot="21067828">
            <a:off x="7170904" y="4373515"/>
            <a:ext cx="609600" cy="152400"/>
            <a:chOff x="2487901" y="2774811"/>
            <a:chExt cx="793647" cy="273189"/>
          </a:xfrm>
        </p:grpSpPr>
        <p:cxnSp>
          <p:nvCxnSpPr>
            <p:cNvPr id="694" name="Straight Arrow Connector 693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Arrow Connector 694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6" name="Freeform 695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Freeform 696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Freeform 697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9" name="Group 698"/>
          <p:cNvGrpSpPr/>
          <p:nvPr/>
        </p:nvGrpSpPr>
        <p:grpSpPr>
          <a:xfrm rot="21067828">
            <a:off x="7704304" y="3916314"/>
            <a:ext cx="609600" cy="152400"/>
            <a:chOff x="2487901" y="2774811"/>
            <a:chExt cx="793647" cy="273189"/>
          </a:xfrm>
        </p:grpSpPr>
        <p:cxnSp>
          <p:nvCxnSpPr>
            <p:cNvPr id="700" name="Straight Arrow Connector 699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Arrow Connector 700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2" name="Freeform 701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Freeform 702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Freeform 703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5" name="Group 704"/>
          <p:cNvGrpSpPr/>
          <p:nvPr/>
        </p:nvGrpSpPr>
        <p:grpSpPr>
          <a:xfrm rot="21067828">
            <a:off x="3970504" y="2713084"/>
            <a:ext cx="609600" cy="152400"/>
            <a:chOff x="2487901" y="2774811"/>
            <a:chExt cx="793647" cy="273189"/>
          </a:xfrm>
        </p:grpSpPr>
        <p:cxnSp>
          <p:nvCxnSpPr>
            <p:cNvPr id="706" name="Straight Arrow Connector 705"/>
            <p:cNvCxnSpPr/>
            <p:nvPr/>
          </p:nvCxnSpPr>
          <p:spPr>
            <a:xfrm flipH="1">
              <a:off x="2667000" y="2842404"/>
              <a:ext cx="380998" cy="76200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Arrow Connector 706"/>
            <p:cNvCxnSpPr/>
            <p:nvPr/>
          </p:nvCxnSpPr>
          <p:spPr>
            <a:xfrm flipV="1">
              <a:off x="2721632" y="2918604"/>
              <a:ext cx="402566" cy="53196"/>
            </a:xfrm>
            <a:prstGeom prst="straightConnector1">
              <a:avLst/>
            </a:prstGeom>
            <a:ln w="73025" cap="rnd">
              <a:solidFill>
                <a:srgbClr val="FF0000"/>
              </a:solidFill>
              <a:bevel/>
              <a:headEnd type="none"/>
              <a:tailEnd type="stealth"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90550" h="203200"/>
              <a:bevelB w="133350" h="1841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8" name="Freeform 707"/>
            <p:cNvSpPr/>
            <p:nvPr/>
          </p:nvSpPr>
          <p:spPr>
            <a:xfrm>
              <a:off x="3075709" y="2778826"/>
              <a:ext cx="205839" cy="195943"/>
            </a:xfrm>
            <a:custGeom>
              <a:avLst/>
              <a:gdLst>
                <a:gd name="connsiteX0" fmla="*/ 0 w 205839"/>
                <a:gd name="connsiteY0" fmla="*/ 142504 h 195943"/>
                <a:gd name="connsiteX1" fmla="*/ 178130 w 205839"/>
                <a:gd name="connsiteY1" fmla="*/ 178130 h 195943"/>
                <a:gd name="connsiteX2" fmla="*/ 166255 w 205839"/>
                <a:gd name="connsiteY2" fmla="*/ 35626 h 195943"/>
                <a:gd name="connsiteX3" fmla="*/ 59377 w 205839"/>
                <a:gd name="connsiteY3" fmla="*/ 0 h 195943"/>
                <a:gd name="connsiteX4" fmla="*/ 0 w 205839"/>
                <a:gd name="connsiteY4" fmla="*/ 35626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9" h="195943">
                  <a:moveTo>
                    <a:pt x="0" y="142504"/>
                  </a:moveTo>
                  <a:cubicBezTo>
                    <a:pt x="75210" y="169223"/>
                    <a:pt x="150421" y="195943"/>
                    <a:pt x="178130" y="178130"/>
                  </a:cubicBezTo>
                  <a:cubicBezTo>
                    <a:pt x="205839" y="160317"/>
                    <a:pt x="186047" y="65314"/>
                    <a:pt x="166255" y="35626"/>
                  </a:cubicBezTo>
                  <a:cubicBezTo>
                    <a:pt x="146463" y="5938"/>
                    <a:pt x="87086" y="0"/>
                    <a:pt x="59377" y="0"/>
                  </a:cubicBezTo>
                  <a:cubicBezTo>
                    <a:pt x="31668" y="0"/>
                    <a:pt x="15834" y="17813"/>
                    <a:pt x="0" y="35626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Freeform 708"/>
            <p:cNvSpPr/>
            <p:nvPr/>
          </p:nvSpPr>
          <p:spPr>
            <a:xfrm rot="2708041">
              <a:off x="2469953" y="2792759"/>
              <a:ext cx="213773" cy="177877"/>
            </a:xfrm>
            <a:custGeom>
              <a:avLst/>
              <a:gdLst>
                <a:gd name="connsiteX0" fmla="*/ 380010 w 380010"/>
                <a:gd name="connsiteY0" fmla="*/ 33647 h 120733"/>
                <a:gd name="connsiteX1" fmla="*/ 273132 w 380010"/>
                <a:gd name="connsiteY1" fmla="*/ 45522 h 120733"/>
                <a:gd name="connsiteX2" fmla="*/ 273132 w 380010"/>
                <a:gd name="connsiteY2" fmla="*/ 45522 h 120733"/>
                <a:gd name="connsiteX3" fmla="*/ 95003 w 380010"/>
                <a:gd name="connsiteY3" fmla="*/ 9896 h 120733"/>
                <a:gd name="connsiteX4" fmla="*/ 35626 w 380010"/>
                <a:gd name="connsiteY4" fmla="*/ 104899 h 120733"/>
                <a:gd name="connsiteX5" fmla="*/ 0 w 380010"/>
                <a:gd name="connsiteY5" fmla="*/ 104899 h 12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10" h="120733">
                  <a:moveTo>
                    <a:pt x="380010" y="33647"/>
                  </a:moveTo>
                  <a:lnTo>
                    <a:pt x="273132" y="45522"/>
                  </a:lnTo>
                  <a:lnTo>
                    <a:pt x="273132" y="45522"/>
                  </a:lnTo>
                  <a:cubicBezTo>
                    <a:pt x="243444" y="39584"/>
                    <a:pt x="134587" y="0"/>
                    <a:pt x="95003" y="9896"/>
                  </a:cubicBezTo>
                  <a:cubicBezTo>
                    <a:pt x="55419" y="19792"/>
                    <a:pt x="51460" y="89065"/>
                    <a:pt x="35626" y="104899"/>
                  </a:cubicBezTo>
                  <a:cubicBezTo>
                    <a:pt x="19792" y="120733"/>
                    <a:pt x="9896" y="112816"/>
                    <a:pt x="0" y="104899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Freeform 709"/>
            <p:cNvSpPr/>
            <p:nvPr/>
          </p:nvSpPr>
          <p:spPr>
            <a:xfrm>
              <a:off x="2514600" y="2937164"/>
              <a:ext cx="181099" cy="110836"/>
            </a:xfrm>
            <a:custGeom>
              <a:avLst/>
              <a:gdLst>
                <a:gd name="connsiteX0" fmla="*/ 332509 w 332509"/>
                <a:gd name="connsiteY0" fmla="*/ 31667 h 126670"/>
                <a:gd name="connsiteX1" fmla="*/ 213755 w 332509"/>
                <a:gd name="connsiteY1" fmla="*/ 79168 h 126670"/>
                <a:gd name="connsiteX2" fmla="*/ 106878 w 332509"/>
                <a:gd name="connsiteY2" fmla="*/ 7917 h 126670"/>
                <a:gd name="connsiteX3" fmla="*/ 0 w 332509"/>
                <a:gd name="connsiteY3" fmla="*/ 126670 h 1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09" h="126670">
                  <a:moveTo>
                    <a:pt x="332509" y="31667"/>
                  </a:moveTo>
                  <a:cubicBezTo>
                    <a:pt x="291934" y="57396"/>
                    <a:pt x="251360" y="83126"/>
                    <a:pt x="213755" y="79168"/>
                  </a:cubicBezTo>
                  <a:cubicBezTo>
                    <a:pt x="176150" y="75210"/>
                    <a:pt x="142504" y="0"/>
                    <a:pt x="106878" y="7917"/>
                  </a:cubicBezTo>
                  <a:cubicBezTo>
                    <a:pt x="71252" y="15834"/>
                    <a:pt x="35626" y="71252"/>
                    <a:pt x="0" y="126670"/>
                  </a:cubicBezTo>
                </a:path>
              </a:pathLst>
            </a:cu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Object 20"/>
          <p:cNvPicPr>
            <a:picLocks noChangeArrowheads="1"/>
          </p:cNvPicPr>
          <p:nvPr/>
        </p:nvPicPr>
        <p:blipFill>
          <a:blip r:embed="rId3" cstate="print"/>
          <a:srcRect l="-1738" t="-1266" r="-1106" b="-6081"/>
          <a:stretch>
            <a:fillRect/>
          </a:stretch>
        </p:blipFill>
        <p:spPr bwMode="auto">
          <a:xfrm>
            <a:off x="1524000" y="1066800"/>
            <a:ext cx="5745162" cy="407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3434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9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0" descr="dopctat64to1simexpedp.tif"/>
          <p:cNvPicPr>
            <a:picLocks noChangeAspect="1" noChangeArrowheads="1"/>
          </p:cNvPicPr>
          <p:nvPr/>
        </p:nvPicPr>
        <p:blipFill>
          <a:blip r:embed="rId3" cstate="print"/>
          <a:srcRect l="5128" t="8368" r="11699" b="5022"/>
          <a:stretch>
            <a:fillRect/>
          </a:stretch>
        </p:blipFill>
        <p:spPr bwMode="auto">
          <a:xfrm>
            <a:off x="4313238" y="670012"/>
            <a:ext cx="3535362" cy="281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 descr="dopcSnapsho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685800"/>
            <a:ext cx="3235325" cy="528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191000" y="6491287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164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				    B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3"/>
          <p:cNvSpPr txBox="1">
            <a:spLocks noChangeArrowheads="1"/>
          </p:cNvSpPr>
          <p:nvPr/>
        </p:nvSpPr>
        <p:spPr bwMode="auto">
          <a:xfrm>
            <a:off x="3962400" y="6172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Figure 2</a:t>
            </a:r>
          </a:p>
        </p:txBody>
      </p:sp>
      <p:pic>
        <p:nvPicPr>
          <p:cNvPr id="1026" name="Picture 2" descr="FormFactorsnew"/>
          <p:cNvPicPr>
            <a:picLocks noChangeAspect="1" noChangeArrowheads="1"/>
          </p:cNvPicPr>
          <p:nvPr/>
        </p:nvPicPr>
        <p:blipFill>
          <a:blip r:embed="rId3" cstate="print"/>
          <a:srcRect l="6700" t="4800" r="13800" b="12000"/>
          <a:stretch>
            <a:fillRect/>
          </a:stretch>
        </p:blipFill>
        <p:spPr bwMode="auto">
          <a:xfrm>
            <a:off x="609600" y="381000"/>
            <a:ext cx="7315200" cy="574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191000" y="5909761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8</a:t>
            </a:r>
            <a:endParaRPr lang="en-US" b="1" dirty="0"/>
          </a:p>
        </p:txBody>
      </p:sp>
      <p:pic>
        <p:nvPicPr>
          <p:cNvPr id="7170" name="Object 2"/>
          <p:cNvPicPr>
            <a:picLocks noChangeArrowheads="1"/>
          </p:cNvPicPr>
          <p:nvPr/>
        </p:nvPicPr>
        <p:blipFill>
          <a:blip r:embed="rId3" cstate="print"/>
          <a:srcRect t="-2657" r="-186" b="-204"/>
          <a:stretch>
            <a:fillRect/>
          </a:stretch>
        </p:blipFill>
        <p:spPr bwMode="auto">
          <a:xfrm>
            <a:off x="1219200" y="0"/>
            <a:ext cx="6019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pctat18to1new.tif"/>
          <p:cNvPicPr>
            <a:picLocks noChangeAspect="1" noChangeArrowheads="1"/>
          </p:cNvPicPr>
          <p:nvPr/>
        </p:nvPicPr>
        <p:blipFill>
          <a:blip r:embed="rId3" cstate="print"/>
          <a:srcRect l="31555" t="2983" r="26518" b="27846"/>
          <a:stretch>
            <a:fillRect/>
          </a:stretch>
        </p:blipFill>
        <p:spPr bwMode="auto">
          <a:xfrm>
            <a:off x="2667000" y="533400"/>
            <a:ext cx="3505200" cy="517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3"/>
          <p:cNvSpPr txBox="1">
            <a:spLocks noChangeArrowheads="1"/>
          </p:cNvSpPr>
          <p:nvPr/>
        </p:nvSpPr>
        <p:spPr bwMode="auto">
          <a:xfrm>
            <a:off x="3962400" y="6172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3</a:t>
            </a:r>
            <a:endParaRPr lang="en-US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t="9656" r="13760" b="4653"/>
          <a:stretch/>
        </p:blipFill>
        <p:spPr>
          <a:xfrm>
            <a:off x="1295400" y="3282696"/>
            <a:ext cx="3886200" cy="2889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9885" r="12331" b="4652"/>
          <a:stretch/>
        </p:blipFill>
        <p:spPr>
          <a:xfrm>
            <a:off x="1371600" y="375845"/>
            <a:ext cx="3397470" cy="29304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5" t="9656" r="9515" b="4653"/>
          <a:stretch/>
        </p:blipFill>
        <p:spPr>
          <a:xfrm>
            <a:off x="4724400" y="381000"/>
            <a:ext cx="3243048" cy="292534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0" t="10782" r="57877" b="20891"/>
          <a:stretch/>
        </p:blipFill>
        <p:spPr>
          <a:xfrm>
            <a:off x="5203401" y="3323833"/>
            <a:ext cx="1349799" cy="2848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9954" r="59390" b="19565"/>
          <a:stretch/>
        </p:blipFill>
        <p:spPr>
          <a:xfrm>
            <a:off x="6477000" y="3276600"/>
            <a:ext cx="1251945" cy="295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hhNew.tif"/>
          <p:cNvPicPr>
            <a:picLocks noChangeAspect="1"/>
          </p:cNvPicPr>
          <p:nvPr/>
        </p:nvPicPr>
        <p:blipFill>
          <a:blip r:embed="rId3" cstate="print"/>
          <a:srcRect l="4989" t="7883" r="12485" b="5427"/>
          <a:stretch>
            <a:fillRect/>
          </a:stretch>
        </p:blipFill>
        <p:spPr>
          <a:xfrm>
            <a:off x="4495800" y="609600"/>
            <a:ext cx="3505200" cy="2819400"/>
          </a:xfrm>
          <a:prstGeom prst="rect">
            <a:avLst/>
          </a:prstGeom>
        </p:spPr>
      </p:pic>
      <p:pic>
        <p:nvPicPr>
          <p:cNvPr id="13" name="Picture 12" descr="DttNew.tif"/>
          <p:cNvPicPr>
            <a:picLocks noChangeAspect="1"/>
          </p:cNvPicPr>
          <p:nvPr/>
        </p:nvPicPr>
        <p:blipFill>
          <a:blip r:embed="rId4" cstate="print"/>
          <a:srcRect l="7125" t="7848" r="13027" b="4374"/>
          <a:stretch>
            <a:fillRect/>
          </a:stretch>
        </p:blipFill>
        <p:spPr>
          <a:xfrm>
            <a:off x="4572000" y="3487993"/>
            <a:ext cx="3429000" cy="2912807"/>
          </a:xfrm>
          <a:prstGeom prst="rect">
            <a:avLst/>
          </a:prstGeom>
        </p:spPr>
      </p:pic>
      <p:pic>
        <p:nvPicPr>
          <p:cNvPr id="10" name="Picture 9" descr="DppNew.tif"/>
          <p:cNvPicPr>
            <a:picLocks noChangeAspect="1"/>
          </p:cNvPicPr>
          <p:nvPr/>
        </p:nvPicPr>
        <p:blipFill>
          <a:blip r:embed="rId5" cstate="print"/>
          <a:srcRect l="6632" t="8924" r="12534" b="5521"/>
          <a:stretch>
            <a:fillRect/>
          </a:stretch>
        </p:blipFill>
        <p:spPr>
          <a:xfrm>
            <a:off x="914400" y="609600"/>
            <a:ext cx="3505200" cy="2841057"/>
          </a:xfrm>
          <a:prstGeom prst="rect">
            <a:avLst/>
          </a:prstGeom>
        </p:spPr>
      </p:pic>
      <p:pic>
        <p:nvPicPr>
          <p:cNvPr id="9" name="Picture 8" descr="Areanew.tif"/>
          <p:cNvPicPr>
            <a:picLocks noChangeAspect="1"/>
          </p:cNvPicPr>
          <p:nvPr/>
        </p:nvPicPr>
        <p:blipFill>
          <a:blip r:embed="rId6" cstate="print"/>
          <a:srcRect l="6869" t="8889" r="12222" b="5556"/>
          <a:stretch>
            <a:fillRect/>
          </a:stretch>
        </p:blipFill>
        <p:spPr>
          <a:xfrm>
            <a:off x="990600" y="3522752"/>
            <a:ext cx="3429000" cy="2801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auto">
          <a:xfrm>
            <a:off x="4114800" y="63246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3</a:t>
            </a:r>
          </a:p>
        </p:txBody>
      </p:sp>
      <p:pic>
        <p:nvPicPr>
          <p:cNvPr id="2050" name="Picture 2" descr="EDPs"/>
          <p:cNvPicPr>
            <a:picLocks noChangeAspect="1" noChangeArrowheads="1"/>
          </p:cNvPicPr>
          <p:nvPr/>
        </p:nvPicPr>
        <p:blipFill>
          <a:blip r:embed="rId3" cstate="print"/>
          <a:srcRect l="7692" t="3561" r="10738" b="7115"/>
          <a:stretch>
            <a:fillRect/>
          </a:stretch>
        </p:blipFill>
        <p:spPr bwMode="auto">
          <a:xfrm>
            <a:off x="1219200" y="304800"/>
            <a:ext cx="695482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" t="10182" r="12268" b="3719"/>
          <a:stretch/>
        </p:blipFill>
        <p:spPr bwMode="auto">
          <a:xfrm>
            <a:off x="4648200" y="3526461"/>
            <a:ext cx="3426050" cy="287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"/>
          <p:cNvGrpSpPr/>
          <p:nvPr/>
        </p:nvGrpSpPr>
        <p:grpSpPr>
          <a:xfrm>
            <a:off x="914400" y="3392472"/>
            <a:ext cx="3852862" cy="3061129"/>
            <a:chOff x="1006217" y="3605954"/>
            <a:chExt cx="3852862" cy="30611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8" t="9829" r="6111" b="2500"/>
            <a:stretch/>
          </p:blipFill>
          <p:spPr bwMode="auto">
            <a:xfrm>
              <a:off x="1006217" y="3752064"/>
              <a:ext cx="3852862" cy="2915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733800" y="3605954"/>
              <a:ext cx="304800" cy="188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7154622" y="3352800"/>
            <a:ext cx="319827" cy="198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8"/>
          <p:cNvGrpSpPr/>
          <p:nvPr/>
        </p:nvGrpSpPr>
        <p:grpSpPr>
          <a:xfrm>
            <a:off x="838200" y="268145"/>
            <a:ext cx="3679895" cy="3216418"/>
            <a:chOff x="838200" y="268145"/>
            <a:chExt cx="3679895" cy="3216418"/>
          </a:xfrm>
        </p:grpSpPr>
        <p:pic>
          <p:nvPicPr>
            <p:cNvPr id="3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68145"/>
              <a:ext cx="3679895" cy="3216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914401" y="27432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</a:t>
              </a:r>
              <a:endParaRPr lang="en-US" dirty="0"/>
            </a:p>
          </p:txBody>
        </p:sp>
      </p:grp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038600" y="641131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7</a:t>
            </a:r>
            <a:endParaRPr lang="en-US" b="1" dirty="0"/>
          </a:p>
        </p:txBody>
      </p:sp>
      <p:grpSp>
        <p:nvGrpSpPr>
          <p:cNvPr id="11" name="Group 12"/>
          <p:cNvGrpSpPr/>
          <p:nvPr/>
        </p:nvGrpSpPr>
        <p:grpSpPr>
          <a:xfrm>
            <a:off x="4648200" y="274320"/>
            <a:ext cx="3681011" cy="3216418"/>
            <a:chOff x="4648200" y="274320"/>
            <a:chExt cx="3681011" cy="32164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274320"/>
              <a:ext cx="3681011" cy="3216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876800" y="27432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D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0" y="990600"/>
            <a:ext cx="8077200" cy="2838450"/>
            <a:chOff x="0" y="990600"/>
            <a:chExt cx="8077200" cy="2838450"/>
          </a:xfrm>
        </p:grpSpPr>
        <p:pic>
          <p:nvPicPr>
            <p:cNvPr id="15" name="Picture 14" descr="Samp1004new.tif"/>
            <p:cNvPicPr>
              <a:picLocks noChangeAspect="1"/>
            </p:cNvPicPr>
            <p:nvPr/>
          </p:nvPicPr>
          <p:blipFill>
            <a:blip r:embed="rId3" cstate="print"/>
            <a:srcRect l="14395" t="56688" r="80807" b="30573"/>
            <a:stretch>
              <a:fillRect/>
            </a:stretch>
          </p:blipFill>
          <p:spPr>
            <a:xfrm>
              <a:off x="7467600" y="2514600"/>
              <a:ext cx="152400" cy="381000"/>
            </a:xfrm>
            <a:prstGeom prst="rect">
              <a:avLst/>
            </a:prstGeom>
          </p:spPr>
        </p:pic>
        <p:pic>
          <p:nvPicPr>
            <p:cNvPr id="14" name="Picture 13" descr="Samp1004new.tif"/>
            <p:cNvPicPr>
              <a:picLocks noChangeAspect="1"/>
            </p:cNvPicPr>
            <p:nvPr/>
          </p:nvPicPr>
          <p:blipFill>
            <a:blip r:embed="rId3" cstate="print"/>
            <a:srcRect t="5096" r="88004"/>
            <a:stretch>
              <a:fillRect/>
            </a:stretch>
          </p:blipFill>
          <p:spPr>
            <a:xfrm>
              <a:off x="7696200" y="990600"/>
              <a:ext cx="381000" cy="2838450"/>
            </a:xfrm>
            <a:prstGeom prst="rect">
              <a:avLst/>
            </a:prstGeom>
          </p:spPr>
        </p:pic>
        <p:pic>
          <p:nvPicPr>
            <p:cNvPr id="12" name="Picture 11" descr="Samp1004new.tif"/>
            <p:cNvPicPr>
              <a:picLocks noChangeAspect="1"/>
            </p:cNvPicPr>
            <p:nvPr/>
          </p:nvPicPr>
          <p:blipFill>
            <a:blip r:embed="rId3" cstate="print"/>
            <a:srcRect t="5096" r="6433" b="13376"/>
            <a:stretch>
              <a:fillRect/>
            </a:stretch>
          </p:blipFill>
          <p:spPr>
            <a:xfrm>
              <a:off x="4572000" y="990600"/>
              <a:ext cx="2971800" cy="2438400"/>
            </a:xfrm>
            <a:prstGeom prst="rect">
              <a:avLst/>
            </a:prstGeom>
          </p:spPr>
        </p:pic>
        <p:pic>
          <p:nvPicPr>
            <p:cNvPr id="11" name="Picture 10" descr="Samp1003new.tif"/>
            <p:cNvPicPr>
              <a:picLocks noChangeAspect="1"/>
            </p:cNvPicPr>
            <p:nvPr/>
          </p:nvPicPr>
          <p:blipFill>
            <a:blip r:embed="rId4" cstate="print"/>
            <a:srcRect t="5128" r="7692"/>
            <a:stretch>
              <a:fillRect/>
            </a:stretch>
          </p:blipFill>
          <p:spPr>
            <a:xfrm>
              <a:off x="2286000" y="990600"/>
              <a:ext cx="2971800" cy="2819400"/>
            </a:xfrm>
            <a:prstGeom prst="rect">
              <a:avLst/>
            </a:prstGeom>
          </p:spPr>
        </p:pic>
        <p:pic>
          <p:nvPicPr>
            <p:cNvPr id="13" name="Picture 12" descr="Samp1004new.tif"/>
            <p:cNvPicPr>
              <a:picLocks noChangeAspect="1"/>
            </p:cNvPicPr>
            <p:nvPr/>
          </p:nvPicPr>
          <p:blipFill>
            <a:blip r:embed="rId3" cstate="print"/>
            <a:srcRect l="11996" t="20382" r="80807" b="64331"/>
            <a:stretch>
              <a:fillRect/>
            </a:stretch>
          </p:blipFill>
          <p:spPr>
            <a:xfrm>
              <a:off x="7525512" y="1447800"/>
              <a:ext cx="228600" cy="457200"/>
            </a:xfrm>
            <a:prstGeom prst="rect">
              <a:avLst/>
            </a:prstGeom>
          </p:spPr>
        </p:pic>
        <p:pic>
          <p:nvPicPr>
            <p:cNvPr id="10" name="Picture 9" descr="Samp1001new.tif"/>
            <p:cNvPicPr>
              <a:picLocks noChangeAspect="1"/>
            </p:cNvPicPr>
            <p:nvPr/>
          </p:nvPicPr>
          <p:blipFill>
            <a:blip r:embed="rId5" cstate="print"/>
            <a:srcRect t="5195" r="7692" b="12811"/>
            <a:stretch>
              <a:fillRect/>
            </a:stretch>
          </p:blipFill>
          <p:spPr>
            <a:xfrm>
              <a:off x="0" y="990600"/>
              <a:ext cx="2971800" cy="24384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62000" y="1066800"/>
              <a:ext cx="533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A		       B		              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0"/>
          <p:cNvGrpSpPr/>
          <p:nvPr/>
        </p:nvGrpSpPr>
        <p:grpSpPr>
          <a:xfrm>
            <a:off x="1391126" y="1419045"/>
            <a:ext cx="6124576" cy="2895600"/>
            <a:chOff x="1878806" y="914400"/>
            <a:chExt cx="6124576" cy="2895600"/>
          </a:xfrm>
        </p:grpSpPr>
        <p:grpSp>
          <p:nvGrpSpPr>
            <p:cNvPr id="6" name="Group 317"/>
            <p:cNvGrpSpPr/>
            <p:nvPr/>
          </p:nvGrpSpPr>
          <p:grpSpPr>
            <a:xfrm>
              <a:off x="1878806" y="914400"/>
              <a:ext cx="6098382" cy="1066800"/>
              <a:chOff x="1878806" y="1676400"/>
              <a:chExt cx="6098382" cy="1066800"/>
            </a:xfrm>
          </p:grpSpPr>
          <p:grpSp>
            <p:nvGrpSpPr>
              <p:cNvPr id="10" name="Group 516"/>
              <p:cNvGrpSpPr/>
              <p:nvPr/>
            </p:nvGrpSpPr>
            <p:grpSpPr>
              <a:xfrm rot="11224851">
                <a:off x="2773935" y="2154739"/>
                <a:ext cx="375249" cy="521898"/>
                <a:chOff x="2932981" y="228600"/>
                <a:chExt cx="375249" cy="52189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Freeform 3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Freeform 4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520"/>
              <p:cNvGrpSpPr/>
              <p:nvPr/>
            </p:nvGrpSpPr>
            <p:grpSpPr>
              <a:xfrm rot="10800000">
                <a:off x="2971800" y="2057400"/>
                <a:ext cx="375249" cy="521898"/>
                <a:chOff x="2932981" y="228600"/>
                <a:chExt cx="375249" cy="521898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 8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524"/>
              <p:cNvGrpSpPr/>
              <p:nvPr/>
            </p:nvGrpSpPr>
            <p:grpSpPr>
              <a:xfrm>
                <a:off x="3129951" y="1828800"/>
                <a:ext cx="375249" cy="521898"/>
                <a:chOff x="2932981" y="228600"/>
                <a:chExt cx="375249" cy="521898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Freeform 11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528"/>
              <p:cNvGrpSpPr/>
              <p:nvPr/>
            </p:nvGrpSpPr>
            <p:grpSpPr>
              <a:xfrm>
                <a:off x="4267200" y="1752600"/>
                <a:ext cx="287548" cy="504645"/>
                <a:chOff x="3561271" y="228600"/>
                <a:chExt cx="287548" cy="50464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532"/>
              <p:cNvGrpSpPr/>
              <p:nvPr/>
            </p:nvGrpSpPr>
            <p:grpSpPr>
              <a:xfrm>
                <a:off x="2667000" y="1752600"/>
                <a:ext cx="287548" cy="504645"/>
                <a:chOff x="3561271" y="228600"/>
                <a:chExt cx="287548" cy="504645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 20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536"/>
              <p:cNvGrpSpPr/>
              <p:nvPr/>
            </p:nvGrpSpPr>
            <p:grpSpPr>
              <a:xfrm>
                <a:off x="2895600" y="1828800"/>
                <a:ext cx="287548" cy="504645"/>
                <a:chOff x="3561271" y="228600"/>
                <a:chExt cx="287548" cy="504645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21"/>
              <p:cNvGrpSpPr/>
              <p:nvPr/>
            </p:nvGrpSpPr>
            <p:grpSpPr>
              <a:xfrm>
                <a:off x="1878806" y="1752600"/>
                <a:ext cx="490583" cy="510397"/>
                <a:chOff x="2107406" y="304800"/>
                <a:chExt cx="490583" cy="510397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reeform 84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85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 87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 88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28"/>
              <p:cNvGrpSpPr/>
              <p:nvPr/>
            </p:nvGrpSpPr>
            <p:grpSpPr>
              <a:xfrm>
                <a:off x="2514600" y="1676400"/>
                <a:ext cx="301925" cy="533400"/>
                <a:chOff x="3045124" y="228600"/>
                <a:chExt cx="301925" cy="533400"/>
              </a:xfrm>
            </p:grpSpPr>
            <p:sp>
              <p:nvSpPr>
                <p:cNvPr id="81" name="Oval 80"/>
                <p:cNvSpPr/>
                <p:nvPr/>
              </p:nvSpPr>
              <p:spPr>
                <a:xfrm>
                  <a:off x="3086819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 81"/>
                <p:cNvSpPr/>
                <p:nvPr/>
              </p:nvSpPr>
              <p:spPr>
                <a:xfrm>
                  <a:off x="3045124" y="386751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 82"/>
                <p:cNvSpPr/>
                <p:nvPr/>
              </p:nvSpPr>
              <p:spPr>
                <a:xfrm>
                  <a:off x="3105510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32"/>
              <p:cNvGrpSpPr/>
              <p:nvPr/>
            </p:nvGrpSpPr>
            <p:grpSpPr>
              <a:xfrm flipH="1">
                <a:off x="2286000" y="1676400"/>
                <a:ext cx="304800" cy="504645"/>
                <a:chOff x="3561271" y="228600"/>
                <a:chExt cx="287548" cy="504645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 78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 79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236"/>
              <p:cNvGrpSpPr/>
              <p:nvPr/>
            </p:nvGrpSpPr>
            <p:grpSpPr>
              <a:xfrm rot="10800000">
                <a:off x="1884557" y="2156603"/>
                <a:ext cx="1011043" cy="586597"/>
                <a:chOff x="1981200" y="1447800"/>
                <a:chExt cx="1011043" cy="586597"/>
              </a:xfrm>
            </p:grpSpPr>
            <p:grpSp>
              <p:nvGrpSpPr>
                <p:cNvPr id="773" name="Group 76"/>
                <p:cNvGrpSpPr/>
                <p:nvPr/>
              </p:nvGrpSpPr>
              <p:grpSpPr>
                <a:xfrm>
                  <a:off x="1981200" y="1524000"/>
                  <a:ext cx="490583" cy="510397"/>
                  <a:chOff x="2107406" y="304800"/>
                  <a:chExt cx="490583" cy="510397"/>
                </a:xfrm>
              </p:grpSpPr>
              <p:sp>
                <p:nvSpPr>
                  <p:cNvPr id="72" name="Oval 71"/>
                  <p:cNvSpPr/>
                  <p:nvPr/>
                </p:nvSpPr>
                <p:spPr>
                  <a:xfrm>
                    <a:off x="22098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Freeform 72"/>
                  <p:cNvSpPr/>
                  <p:nvPr/>
                </p:nvSpPr>
                <p:spPr>
                  <a:xfrm>
                    <a:off x="2107406" y="428625"/>
                    <a:ext cx="150019" cy="373857"/>
                  </a:xfrm>
                  <a:custGeom>
                    <a:avLst/>
                    <a:gdLst>
                      <a:gd name="connsiteX0" fmla="*/ 121444 w 150019"/>
                      <a:gd name="connsiteY0" fmla="*/ 0 h 373857"/>
                      <a:gd name="connsiteX1" fmla="*/ 50007 w 150019"/>
                      <a:gd name="connsiteY1" fmla="*/ 100013 h 373857"/>
                      <a:gd name="connsiteX2" fmla="*/ 150019 w 150019"/>
                      <a:gd name="connsiteY2" fmla="*/ 200025 h 373857"/>
                      <a:gd name="connsiteX3" fmla="*/ 50007 w 150019"/>
                      <a:gd name="connsiteY3" fmla="*/ 257175 h 373857"/>
                      <a:gd name="connsiteX4" fmla="*/ 7144 w 150019"/>
                      <a:gd name="connsiteY4" fmla="*/ 357188 h 373857"/>
                      <a:gd name="connsiteX5" fmla="*/ 92869 w 150019"/>
                      <a:gd name="connsiteY5" fmla="*/ 357188 h 37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019" h="373857">
                        <a:moveTo>
                          <a:pt x="121444" y="0"/>
                        </a:moveTo>
                        <a:cubicBezTo>
                          <a:pt x="83344" y="33338"/>
                          <a:pt x="45245" y="66676"/>
                          <a:pt x="50007" y="100013"/>
                        </a:cubicBezTo>
                        <a:cubicBezTo>
                          <a:pt x="54769" y="133350"/>
                          <a:pt x="150019" y="173831"/>
                          <a:pt x="150019" y="200025"/>
                        </a:cubicBezTo>
                        <a:cubicBezTo>
                          <a:pt x="150019" y="226219"/>
                          <a:pt x="73819" y="230981"/>
                          <a:pt x="50007" y="257175"/>
                        </a:cubicBezTo>
                        <a:cubicBezTo>
                          <a:pt x="26195" y="283369"/>
                          <a:pt x="0" y="340519"/>
                          <a:pt x="7144" y="357188"/>
                        </a:cubicBezTo>
                        <a:cubicBezTo>
                          <a:pt x="14288" y="373857"/>
                          <a:pt x="53578" y="365522"/>
                          <a:pt x="92869" y="357188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Freeform 73"/>
                  <p:cNvSpPr/>
                  <p:nvPr/>
                </p:nvSpPr>
                <p:spPr>
                  <a:xfrm>
                    <a:off x="2257246" y="457200"/>
                    <a:ext cx="149523" cy="343619"/>
                  </a:xfrm>
                  <a:custGeom>
                    <a:avLst/>
                    <a:gdLst>
                      <a:gd name="connsiteX0" fmla="*/ 46007 w 149523"/>
                      <a:gd name="connsiteY0" fmla="*/ 0 h 343619"/>
                      <a:gd name="connsiteX1" fmla="*/ 37380 w 149523"/>
                      <a:gd name="connsiteY1" fmla="*/ 77638 h 343619"/>
                      <a:gd name="connsiteX2" fmla="*/ 97765 w 149523"/>
                      <a:gd name="connsiteY2" fmla="*/ 138023 h 343619"/>
                      <a:gd name="connsiteX3" fmla="*/ 140897 w 149523"/>
                      <a:gd name="connsiteY3" fmla="*/ 198408 h 343619"/>
                      <a:gd name="connsiteX4" fmla="*/ 46007 w 149523"/>
                      <a:gd name="connsiteY4" fmla="*/ 258792 h 343619"/>
                      <a:gd name="connsiteX5" fmla="*/ 2875 w 149523"/>
                      <a:gd name="connsiteY5" fmla="*/ 284672 h 343619"/>
                      <a:gd name="connsiteX6" fmla="*/ 28754 w 149523"/>
                      <a:gd name="connsiteY6" fmla="*/ 336430 h 343619"/>
                      <a:gd name="connsiteX7" fmla="*/ 97765 w 149523"/>
                      <a:gd name="connsiteY7" fmla="*/ 327804 h 34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9523" h="343619">
                        <a:moveTo>
                          <a:pt x="46007" y="0"/>
                        </a:moveTo>
                        <a:cubicBezTo>
                          <a:pt x="37380" y="27317"/>
                          <a:pt x="28754" y="54634"/>
                          <a:pt x="37380" y="77638"/>
                        </a:cubicBezTo>
                        <a:cubicBezTo>
                          <a:pt x="46006" y="100642"/>
                          <a:pt x="80512" y="117895"/>
                          <a:pt x="97765" y="138023"/>
                        </a:cubicBezTo>
                        <a:cubicBezTo>
                          <a:pt x="115018" y="158151"/>
                          <a:pt x="149523" y="178280"/>
                          <a:pt x="140897" y="198408"/>
                        </a:cubicBezTo>
                        <a:cubicBezTo>
                          <a:pt x="132271" y="218536"/>
                          <a:pt x="69011" y="244415"/>
                          <a:pt x="46007" y="258792"/>
                        </a:cubicBezTo>
                        <a:cubicBezTo>
                          <a:pt x="23003" y="273169"/>
                          <a:pt x="5750" y="271732"/>
                          <a:pt x="2875" y="284672"/>
                        </a:cubicBezTo>
                        <a:cubicBezTo>
                          <a:pt x="0" y="297612"/>
                          <a:pt x="12939" y="329241"/>
                          <a:pt x="28754" y="336430"/>
                        </a:cubicBezTo>
                        <a:cubicBezTo>
                          <a:pt x="44569" y="343619"/>
                          <a:pt x="71167" y="335711"/>
                          <a:pt x="97765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23622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Freeform 75"/>
                  <p:cNvSpPr/>
                  <p:nvPr/>
                </p:nvSpPr>
                <p:spPr>
                  <a:xfrm>
                    <a:off x="2372264" y="465826"/>
                    <a:ext cx="120770" cy="349371"/>
                  </a:xfrm>
                  <a:custGeom>
                    <a:avLst/>
                    <a:gdLst>
                      <a:gd name="connsiteX0" fmla="*/ 34506 w 120770"/>
                      <a:gd name="connsiteY0" fmla="*/ 0 h 349371"/>
                      <a:gd name="connsiteX1" fmla="*/ 0 w 120770"/>
                      <a:gd name="connsiteY1" fmla="*/ 77638 h 349371"/>
                      <a:gd name="connsiteX2" fmla="*/ 34506 w 120770"/>
                      <a:gd name="connsiteY2" fmla="*/ 112144 h 349371"/>
                      <a:gd name="connsiteX3" fmla="*/ 120770 w 120770"/>
                      <a:gd name="connsiteY3" fmla="*/ 112144 h 349371"/>
                      <a:gd name="connsiteX4" fmla="*/ 34506 w 120770"/>
                      <a:gd name="connsiteY4" fmla="*/ 215661 h 349371"/>
                      <a:gd name="connsiteX5" fmla="*/ 17253 w 120770"/>
                      <a:gd name="connsiteY5" fmla="*/ 258793 h 349371"/>
                      <a:gd name="connsiteX6" fmla="*/ 51759 w 120770"/>
                      <a:gd name="connsiteY6" fmla="*/ 336431 h 349371"/>
                      <a:gd name="connsiteX7" fmla="*/ 43132 w 120770"/>
                      <a:gd name="connsiteY7" fmla="*/ 336431 h 349371"/>
                      <a:gd name="connsiteX8" fmla="*/ 51759 w 120770"/>
                      <a:gd name="connsiteY8" fmla="*/ 327804 h 349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770" h="349371">
                        <a:moveTo>
                          <a:pt x="34506" y="0"/>
                        </a:moveTo>
                        <a:cubicBezTo>
                          <a:pt x="17253" y="29473"/>
                          <a:pt x="0" y="58947"/>
                          <a:pt x="0" y="77638"/>
                        </a:cubicBezTo>
                        <a:cubicBezTo>
                          <a:pt x="0" y="96329"/>
                          <a:pt x="14378" y="106393"/>
                          <a:pt x="34506" y="112144"/>
                        </a:cubicBezTo>
                        <a:cubicBezTo>
                          <a:pt x="54634" y="117895"/>
                          <a:pt x="120770" y="94891"/>
                          <a:pt x="120770" y="112144"/>
                        </a:cubicBezTo>
                        <a:cubicBezTo>
                          <a:pt x="120770" y="129397"/>
                          <a:pt x="51759" y="191220"/>
                          <a:pt x="34506" y="215661"/>
                        </a:cubicBezTo>
                        <a:cubicBezTo>
                          <a:pt x="17253" y="240102"/>
                          <a:pt x="14378" y="238665"/>
                          <a:pt x="17253" y="258793"/>
                        </a:cubicBezTo>
                        <a:cubicBezTo>
                          <a:pt x="20129" y="278921"/>
                          <a:pt x="47446" y="323491"/>
                          <a:pt x="51759" y="336431"/>
                        </a:cubicBezTo>
                        <a:cubicBezTo>
                          <a:pt x="56072" y="349371"/>
                          <a:pt x="43132" y="337869"/>
                          <a:pt x="43132" y="336431"/>
                        </a:cubicBezTo>
                        <a:cubicBezTo>
                          <a:pt x="43132" y="334993"/>
                          <a:pt x="47445" y="331398"/>
                          <a:pt x="51759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Freeform 76"/>
                  <p:cNvSpPr/>
                  <p:nvPr/>
                </p:nvSpPr>
                <p:spPr>
                  <a:xfrm>
                    <a:off x="2462842" y="457200"/>
                    <a:ext cx="135147" cy="345057"/>
                  </a:xfrm>
                  <a:custGeom>
                    <a:avLst/>
                    <a:gdLst>
                      <a:gd name="connsiteX0" fmla="*/ 4313 w 135147"/>
                      <a:gd name="connsiteY0" fmla="*/ 0 h 345057"/>
                      <a:gd name="connsiteX1" fmla="*/ 125083 w 135147"/>
                      <a:gd name="connsiteY1" fmla="*/ 94891 h 345057"/>
                      <a:gd name="connsiteX2" fmla="*/ 64698 w 135147"/>
                      <a:gd name="connsiteY2" fmla="*/ 181155 h 345057"/>
                      <a:gd name="connsiteX3" fmla="*/ 4313 w 135147"/>
                      <a:gd name="connsiteY3" fmla="*/ 250166 h 345057"/>
                      <a:gd name="connsiteX4" fmla="*/ 38818 w 135147"/>
                      <a:gd name="connsiteY4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147" h="345057">
                        <a:moveTo>
                          <a:pt x="4313" y="0"/>
                        </a:moveTo>
                        <a:cubicBezTo>
                          <a:pt x="59666" y="32349"/>
                          <a:pt x="115019" y="64699"/>
                          <a:pt x="125083" y="94891"/>
                        </a:cubicBezTo>
                        <a:cubicBezTo>
                          <a:pt x="135147" y="125084"/>
                          <a:pt x="84826" y="155276"/>
                          <a:pt x="64698" y="181155"/>
                        </a:cubicBezTo>
                        <a:cubicBezTo>
                          <a:pt x="44570" y="207034"/>
                          <a:pt x="8626" y="222849"/>
                          <a:pt x="4313" y="250166"/>
                        </a:cubicBezTo>
                        <a:cubicBezTo>
                          <a:pt x="0" y="277483"/>
                          <a:pt x="19409" y="311270"/>
                          <a:pt x="38818" y="34505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4" name="Group 83"/>
                <p:cNvGrpSpPr/>
                <p:nvPr/>
              </p:nvGrpSpPr>
              <p:grpSpPr>
                <a:xfrm>
                  <a:off x="2616994" y="1447800"/>
                  <a:ext cx="375249" cy="521898"/>
                  <a:chOff x="2932981" y="228600"/>
                  <a:chExt cx="375249" cy="521898"/>
                </a:xfrm>
              </p:grpSpPr>
              <p:sp>
                <p:nvSpPr>
                  <p:cNvPr id="69" name="Oval 68"/>
                  <p:cNvSpPr/>
                  <p:nvPr/>
                </p:nvSpPr>
                <p:spPr>
                  <a:xfrm>
                    <a:off x="30480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Freeform 69"/>
                  <p:cNvSpPr/>
                  <p:nvPr/>
                </p:nvSpPr>
                <p:spPr>
                  <a:xfrm>
                    <a:off x="2932981" y="370936"/>
                    <a:ext cx="231476" cy="375249"/>
                  </a:xfrm>
                  <a:custGeom>
                    <a:avLst/>
                    <a:gdLst>
                      <a:gd name="connsiteX0" fmla="*/ 103517 w 231476"/>
                      <a:gd name="connsiteY0" fmla="*/ 0 h 375249"/>
                      <a:gd name="connsiteX1" fmla="*/ 51759 w 231476"/>
                      <a:gd name="connsiteY1" fmla="*/ 51758 h 375249"/>
                      <a:gd name="connsiteX2" fmla="*/ 120770 w 231476"/>
                      <a:gd name="connsiteY2" fmla="*/ 138022 h 375249"/>
                      <a:gd name="connsiteX3" fmla="*/ 207034 w 231476"/>
                      <a:gd name="connsiteY3" fmla="*/ 215660 h 375249"/>
                      <a:gd name="connsiteX4" fmla="*/ 215661 w 231476"/>
                      <a:gd name="connsiteY4" fmla="*/ 301924 h 375249"/>
                      <a:gd name="connsiteX5" fmla="*/ 112144 w 231476"/>
                      <a:gd name="connsiteY5" fmla="*/ 362309 h 375249"/>
                      <a:gd name="connsiteX6" fmla="*/ 0 w 231476"/>
                      <a:gd name="connsiteY6" fmla="*/ 224287 h 37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1476" h="375249">
                        <a:moveTo>
                          <a:pt x="103517" y="0"/>
                        </a:moveTo>
                        <a:cubicBezTo>
                          <a:pt x="76200" y="14377"/>
                          <a:pt x="48884" y="28754"/>
                          <a:pt x="51759" y="51758"/>
                        </a:cubicBezTo>
                        <a:cubicBezTo>
                          <a:pt x="54635" y="74762"/>
                          <a:pt x="94891" y="110705"/>
                          <a:pt x="120770" y="138022"/>
                        </a:cubicBezTo>
                        <a:cubicBezTo>
                          <a:pt x="146649" y="165339"/>
                          <a:pt x="191219" y="188343"/>
                          <a:pt x="207034" y="215660"/>
                        </a:cubicBezTo>
                        <a:cubicBezTo>
                          <a:pt x="222849" y="242977"/>
                          <a:pt x="231476" y="277483"/>
                          <a:pt x="215661" y="301924"/>
                        </a:cubicBezTo>
                        <a:cubicBezTo>
                          <a:pt x="199846" y="326365"/>
                          <a:pt x="148088" y="375249"/>
                          <a:pt x="112144" y="362309"/>
                        </a:cubicBezTo>
                        <a:cubicBezTo>
                          <a:pt x="76201" y="349370"/>
                          <a:pt x="38100" y="286828"/>
                          <a:pt x="0" y="22428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Freeform 70"/>
                  <p:cNvSpPr/>
                  <p:nvPr/>
                </p:nvSpPr>
                <p:spPr>
                  <a:xfrm>
                    <a:off x="3066691" y="379562"/>
                    <a:ext cx="241539" cy="370936"/>
                  </a:xfrm>
                  <a:custGeom>
                    <a:avLst/>
                    <a:gdLst>
                      <a:gd name="connsiteX0" fmla="*/ 38818 w 241539"/>
                      <a:gd name="connsiteY0" fmla="*/ 0 h 370936"/>
                      <a:gd name="connsiteX1" fmla="*/ 30192 w 241539"/>
                      <a:gd name="connsiteY1" fmla="*/ 69012 h 370936"/>
                      <a:gd name="connsiteX2" fmla="*/ 219973 w 241539"/>
                      <a:gd name="connsiteY2" fmla="*/ 60385 h 370936"/>
                      <a:gd name="connsiteX3" fmla="*/ 159588 w 241539"/>
                      <a:gd name="connsiteY3" fmla="*/ 155276 h 370936"/>
                      <a:gd name="connsiteX4" fmla="*/ 211347 w 241539"/>
                      <a:gd name="connsiteY4" fmla="*/ 224287 h 370936"/>
                      <a:gd name="connsiteX5" fmla="*/ 125083 w 241539"/>
                      <a:gd name="connsiteY5" fmla="*/ 319178 h 370936"/>
                      <a:gd name="connsiteX6" fmla="*/ 211347 w 241539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539" h="370936">
                        <a:moveTo>
                          <a:pt x="38818" y="0"/>
                        </a:moveTo>
                        <a:cubicBezTo>
                          <a:pt x="19409" y="29474"/>
                          <a:pt x="0" y="58948"/>
                          <a:pt x="30192" y="69012"/>
                        </a:cubicBezTo>
                        <a:cubicBezTo>
                          <a:pt x="60385" y="79076"/>
                          <a:pt x="198407" y="46008"/>
                          <a:pt x="219973" y="60385"/>
                        </a:cubicBezTo>
                        <a:cubicBezTo>
                          <a:pt x="241539" y="74762"/>
                          <a:pt x="161026" y="127959"/>
                          <a:pt x="159588" y="155276"/>
                        </a:cubicBezTo>
                        <a:cubicBezTo>
                          <a:pt x="158150" y="182593"/>
                          <a:pt x="217098" y="196970"/>
                          <a:pt x="211347" y="224287"/>
                        </a:cubicBezTo>
                        <a:cubicBezTo>
                          <a:pt x="205596" y="251604"/>
                          <a:pt x="125083" y="294737"/>
                          <a:pt x="125083" y="319178"/>
                        </a:cubicBezTo>
                        <a:cubicBezTo>
                          <a:pt x="125083" y="343619"/>
                          <a:pt x="168215" y="357277"/>
                          <a:pt x="21134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75" name="Group 87"/>
                <p:cNvGrpSpPr/>
                <p:nvPr/>
              </p:nvGrpSpPr>
              <p:grpSpPr>
                <a:xfrm flipH="1">
                  <a:off x="2388394" y="1447800"/>
                  <a:ext cx="304800" cy="504645"/>
                  <a:chOff x="3561271" y="228600"/>
                  <a:chExt cx="287548" cy="504645"/>
                </a:xfrm>
              </p:grpSpPr>
              <p:sp>
                <p:nvSpPr>
                  <p:cNvPr id="66" name="Oval 65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Freeform 66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Freeform 67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18" name="Group 652"/>
              <p:cNvGrpSpPr/>
              <p:nvPr/>
            </p:nvGrpSpPr>
            <p:grpSpPr>
              <a:xfrm rot="10181535">
                <a:off x="3245587" y="2164613"/>
                <a:ext cx="381000" cy="381001"/>
                <a:chOff x="5410200" y="3962400"/>
                <a:chExt cx="381000" cy="381001"/>
              </a:xfrm>
            </p:grpSpPr>
            <p:sp>
              <p:nvSpPr>
                <p:cNvPr id="91" name="Oval 90"/>
                <p:cNvSpPr/>
                <p:nvPr/>
              </p:nvSpPr>
              <p:spPr>
                <a:xfrm>
                  <a:off x="5582729" y="39624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reeform 91"/>
                <p:cNvSpPr/>
                <p:nvPr/>
              </p:nvSpPr>
              <p:spPr>
                <a:xfrm>
                  <a:off x="5410200" y="4096109"/>
                  <a:ext cx="214223" cy="247291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 92"/>
                <p:cNvSpPr/>
                <p:nvPr/>
              </p:nvSpPr>
              <p:spPr>
                <a:xfrm>
                  <a:off x="5643114" y="4113363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9" name="Group 656"/>
              <p:cNvGrpSpPr/>
              <p:nvPr/>
            </p:nvGrpSpPr>
            <p:grpSpPr>
              <a:xfrm>
                <a:off x="3366561" y="1828800"/>
                <a:ext cx="367239" cy="382438"/>
                <a:chOff x="6943647" y="762000"/>
                <a:chExt cx="367239" cy="382438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 95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reeform 96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0" name="Group 660"/>
              <p:cNvGrpSpPr/>
              <p:nvPr/>
            </p:nvGrpSpPr>
            <p:grpSpPr>
              <a:xfrm>
                <a:off x="3671361" y="1905000"/>
                <a:ext cx="367239" cy="382438"/>
                <a:chOff x="6943647" y="762000"/>
                <a:chExt cx="367239" cy="382438"/>
              </a:xfrm>
            </p:grpSpPr>
            <p:sp>
              <p:nvSpPr>
                <p:cNvPr id="99" name="Oval 98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Freeform 99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Freeform 100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1" name="Group 664"/>
              <p:cNvGrpSpPr/>
              <p:nvPr/>
            </p:nvGrpSpPr>
            <p:grpSpPr>
              <a:xfrm>
                <a:off x="3962400" y="1828800"/>
                <a:ext cx="367239" cy="382438"/>
                <a:chOff x="6943647" y="762000"/>
                <a:chExt cx="367239" cy="382438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reeform 103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 104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2" name="Group 668"/>
              <p:cNvGrpSpPr/>
              <p:nvPr/>
            </p:nvGrpSpPr>
            <p:grpSpPr>
              <a:xfrm rot="10404751">
                <a:off x="3574436" y="2229603"/>
                <a:ext cx="367239" cy="382438"/>
                <a:chOff x="6943647" y="762000"/>
                <a:chExt cx="367239" cy="382438"/>
              </a:xfrm>
            </p:grpSpPr>
            <p:sp>
              <p:nvSpPr>
                <p:cNvPr id="107" name="Oval 106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reeform 107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reeform 108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3" name="Group 672"/>
              <p:cNvGrpSpPr/>
              <p:nvPr/>
            </p:nvGrpSpPr>
            <p:grpSpPr>
              <a:xfrm rot="10404751">
                <a:off x="3879236" y="2229603"/>
                <a:ext cx="367239" cy="382438"/>
                <a:chOff x="6943647" y="762000"/>
                <a:chExt cx="367239" cy="382438"/>
              </a:xfrm>
            </p:grpSpPr>
            <p:sp>
              <p:nvSpPr>
                <p:cNvPr id="111" name="Oval 110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reeform 111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reeform 112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4" name="Group 676"/>
              <p:cNvGrpSpPr/>
              <p:nvPr/>
            </p:nvGrpSpPr>
            <p:grpSpPr>
              <a:xfrm rot="10327177">
                <a:off x="4148212" y="2151186"/>
                <a:ext cx="291473" cy="507468"/>
                <a:chOff x="3561271" y="228600"/>
                <a:chExt cx="287548" cy="504645"/>
              </a:xfrm>
            </p:grpSpPr>
            <p:sp>
              <p:nvSpPr>
                <p:cNvPr id="115" name="Oval 114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reeform 115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reeform 116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5" name="Group 267"/>
              <p:cNvGrpSpPr/>
              <p:nvPr/>
            </p:nvGrpSpPr>
            <p:grpSpPr>
              <a:xfrm>
                <a:off x="4419600" y="1676400"/>
                <a:ext cx="3557588" cy="1066800"/>
                <a:chOff x="4317206" y="3962400"/>
                <a:chExt cx="3557588" cy="1066800"/>
              </a:xfrm>
            </p:grpSpPr>
            <p:grpSp>
              <p:nvGrpSpPr>
                <p:cNvPr id="826" name="Group 516"/>
                <p:cNvGrpSpPr/>
                <p:nvPr/>
              </p:nvGrpSpPr>
              <p:grpSpPr>
                <a:xfrm rot="11224851">
                  <a:off x="5212335" y="4440739"/>
                  <a:ext cx="375249" cy="521898"/>
                  <a:chOff x="2932981" y="228600"/>
                  <a:chExt cx="375249" cy="521898"/>
                </a:xfrm>
              </p:grpSpPr>
              <p:sp>
                <p:nvSpPr>
                  <p:cNvPr id="233" name="Oval 2"/>
                  <p:cNvSpPr/>
                  <p:nvPr/>
                </p:nvSpPr>
                <p:spPr>
                  <a:xfrm>
                    <a:off x="30480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Freeform 3"/>
                  <p:cNvSpPr/>
                  <p:nvPr/>
                </p:nvSpPr>
                <p:spPr>
                  <a:xfrm>
                    <a:off x="2932981" y="370936"/>
                    <a:ext cx="231476" cy="375249"/>
                  </a:xfrm>
                  <a:custGeom>
                    <a:avLst/>
                    <a:gdLst>
                      <a:gd name="connsiteX0" fmla="*/ 103517 w 231476"/>
                      <a:gd name="connsiteY0" fmla="*/ 0 h 375249"/>
                      <a:gd name="connsiteX1" fmla="*/ 51759 w 231476"/>
                      <a:gd name="connsiteY1" fmla="*/ 51758 h 375249"/>
                      <a:gd name="connsiteX2" fmla="*/ 120770 w 231476"/>
                      <a:gd name="connsiteY2" fmla="*/ 138022 h 375249"/>
                      <a:gd name="connsiteX3" fmla="*/ 207034 w 231476"/>
                      <a:gd name="connsiteY3" fmla="*/ 215660 h 375249"/>
                      <a:gd name="connsiteX4" fmla="*/ 215661 w 231476"/>
                      <a:gd name="connsiteY4" fmla="*/ 301924 h 375249"/>
                      <a:gd name="connsiteX5" fmla="*/ 112144 w 231476"/>
                      <a:gd name="connsiteY5" fmla="*/ 362309 h 375249"/>
                      <a:gd name="connsiteX6" fmla="*/ 0 w 231476"/>
                      <a:gd name="connsiteY6" fmla="*/ 224287 h 37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1476" h="375249">
                        <a:moveTo>
                          <a:pt x="103517" y="0"/>
                        </a:moveTo>
                        <a:cubicBezTo>
                          <a:pt x="76200" y="14377"/>
                          <a:pt x="48884" y="28754"/>
                          <a:pt x="51759" y="51758"/>
                        </a:cubicBezTo>
                        <a:cubicBezTo>
                          <a:pt x="54635" y="74762"/>
                          <a:pt x="94891" y="110705"/>
                          <a:pt x="120770" y="138022"/>
                        </a:cubicBezTo>
                        <a:cubicBezTo>
                          <a:pt x="146649" y="165339"/>
                          <a:pt x="191219" y="188343"/>
                          <a:pt x="207034" y="215660"/>
                        </a:cubicBezTo>
                        <a:cubicBezTo>
                          <a:pt x="222849" y="242977"/>
                          <a:pt x="231476" y="277483"/>
                          <a:pt x="215661" y="301924"/>
                        </a:cubicBezTo>
                        <a:cubicBezTo>
                          <a:pt x="199846" y="326365"/>
                          <a:pt x="148088" y="375249"/>
                          <a:pt x="112144" y="362309"/>
                        </a:cubicBezTo>
                        <a:cubicBezTo>
                          <a:pt x="76201" y="349370"/>
                          <a:pt x="38100" y="286828"/>
                          <a:pt x="0" y="22428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Freeform 4"/>
                  <p:cNvSpPr/>
                  <p:nvPr/>
                </p:nvSpPr>
                <p:spPr>
                  <a:xfrm>
                    <a:off x="3066691" y="379562"/>
                    <a:ext cx="241539" cy="370936"/>
                  </a:xfrm>
                  <a:custGeom>
                    <a:avLst/>
                    <a:gdLst>
                      <a:gd name="connsiteX0" fmla="*/ 38818 w 241539"/>
                      <a:gd name="connsiteY0" fmla="*/ 0 h 370936"/>
                      <a:gd name="connsiteX1" fmla="*/ 30192 w 241539"/>
                      <a:gd name="connsiteY1" fmla="*/ 69012 h 370936"/>
                      <a:gd name="connsiteX2" fmla="*/ 219973 w 241539"/>
                      <a:gd name="connsiteY2" fmla="*/ 60385 h 370936"/>
                      <a:gd name="connsiteX3" fmla="*/ 159588 w 241539"/>
                      <a:gd name="connsiteY3" fmla="*/ 155276 h 370936"/>
                      <a:gd name="connsiteX4" fmla="*/ 211347 w 241539"/>
                      <a:gd name="connsiteY4" fmla="*/ 224287 h 370936"/>
                      <a:gd name="connsiteX5" fmla="*/ 125083 w 241539"/>
                      <a:gd name="connsiteY5" fmla="*/ 319178 h 370936"/>
                      <a:gd name="connsiteX6" fmla="*/ 211347 w 241539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539" h="370936">
                        <a:moveTo>
                          <a:pt x="38818" y="0"/>
                        </a:moveTo>
                        <a:cubicBezTo>
                          <a:pt x="19409" y="29474"/>
                          <a:pt x="0" y="58948"/>
                          <a:pt x="30192" y="69012"/>
                        </a:cubicBezTo>
                        <a:cubicBezTo>
                          <a:pt x="60385" y="79076"/>
                          <a:pt x="198407" y="46008"/>
                          <a:pt x="219973" y="60385"/>
                        </a:cubicBezTo>
                        <a:cubicBezTo>
                          <a:pt x="241539" y="74762"/>
                          <a:pt x="161026" y="127959"/>
                          <a:pt x="159588" y="155276"/>
                        </a:cubicBezTo>
                        <a:cubicBezTo>
                          <a:pt x="158150" y="182593"/>
                          <a:pt x="217098" y="196970"/>
                          <a:pt x="211347" y="224287"/>
                        </a:cubicBezTo>
                        <a:cubicBezTo>
                          <a:pt x="205596" y="251604"/>
                          <a:pt x="125083" y="294737"/>
                          <a:pt x="125083" y="319178"/>
                        </a:cubicBezTo>
                        <a:cubicBezTo>
                          <a:pt x="125083" y="343619"/>
                          <a:pt x="168215" y="357277"/>
                          <a:pt x="21134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27" name="Group 520"/>
                <p:cNvGrpSpPr/>
                <p:nvPr/>
              </p:nvGrpSpPr>
              <p:grpSpPr>
                <a:xfrm rot="10800000">
                  <a:off x="5410200" y="4343400"/>
                  <a:ext cx="375249" cy="521898"/>
                  <a:chOff x="2932981" y="228600"/>
                  <a:chExt cx="375249" cy="521898"/>
                </a:xfrm>
              </p:grpSpPr>
              <p:sp>
                <p:nvSpPr>
                  <p:cNvPr id="230" name="Oval 6"/>
                  <p:cNvSpPr/>
                  <p:nvPr/>
                </p:nvSpPr>
                <p:spPr>
                  <a:xfrm>
                    <a:off x="30480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Freeform 7"/>
                  <p:cNvSpPr/>
                  <p:nvPr/>
                </p:nvSpPr>
                <p:spPr>
                  <a:xfrm>
                    <a:off x="2932981" y="370936"/>
                    <a:ext cx="231476" cy="375249"/>
                  </a:xfrm>
                  <a:custGeom>
                    <a:avLst/>
                    <a:gdLst>
                      <a:gd name="connsiteX0" fmla="*/ 103517 w 231476"/>
                      <a:gd name="connsiteY0" fmla="*/ 0 h 375249"/>
                      <a:gd name="connsiteX1" fmla="*/ 51759 w 231476"/>
                      <a:gd name="connsiteY1" fmla="*/ 51758 h 375249"/>
                      <a:gd name="connsiteX2" fmla="*/ 120770 w 231476"/>
                      <a:gd name="connsiteY2" fmla="*/ 138022 h 375249"/>
                      <a:gd name="connsiteX3" fmla="*/ 207034 w 231476"/>
                      <a:gd name="connsiteY3" fmla="*/ 215660 h 375249"/>
                      <a:gd name="connsiteX4" fmla="*/ 215661 w 231476"/>
                      <a:gd name="connsiteY4" fmla="*/ 301924 h 375249"/>
                      <a:gd name="connsiteX5" fmla="*/ 112144 w 231476"/>
                      <a:gd name="connsiteY5" fmla="*/ 362309 h 375249"/>
                      <a:gd name="connsiteX6" fmla="*/ 0 w 231476"/>
                      <a:gd name="connsiteY6" fmla="*/ 224287 h 37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1476" h="375249">
                        <a:moveTo>
                          <a:pt x="103517" y="0"/>
                        </a:moveTo>
                        <a:cubicBezTo>
                          <a:pt x="76200" y="14377"/>
                          <a:pt x="48884" y="28754"/>
                          <a:pt x="51759" y="51758"/>
                        </a:cubicBezTo>
                        <a:cubicBezTo>
                          <a:pt x="54635" y="74762"/>
                          <a:pt x="94891" y="110705"/>
                          <a:pt x="120770" y="138022"/>
                        </a:cubicBezTo>
                        <a:cubicBezTo>
                          <a:pt x="146649" y="165339"/>
                          <a:pt x="191219" y="188343"/>
                          <a:pt x="207034" y="215660"/>
                        </a:cubicBezTo>
                        <a:cubicBezTo>
                          <a:pt x="222849" y="242977"/>
                          <a:pt x="231476" y="277483"/>
                          <a:pt x="215661" y="301924"/>
                        </a:cubicBezTo>
                        <a:cubicBezTo>
                          <a:pt x="199846" y="326365"/>
                          <a:pt x="148088" y="375249"/>
                          <a:pt x="112144" y="362309"/>
                        </a:cubicBezTo>
                        <a:cubicBezTo>
                          <a:pt x="76201" y="349370"/>
                          <a:pt x="38100" y="286828"/>
                          <a:pt x="0" y="22428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Freeform 8"/>
                  <p:cNvSpPr/>
                  <p:nvPr/>
                </p:nvSpPr>
                <p:spPr>
                  <a:xfrm>
                    <a:off x="3066691" y="379562"/>
                    <a:ext cx="241539" cy="370936"/>
                  </a:xfrm>
                  <a:custGeom>
                    <a:avLst/>
                    <a:gdLst>
                      <a:gd name="connsiteX0" fmla="*/ 38818 w 241539"/>
                      <a:gd name="connsiteY0" fmla="*/ 0 h 370936"/>
                      <a:gd name="connsiteX1" fmla="*/ 30192 w 241539"/>
                      <a:gd name="connsiteY1" fmla="*/ 69012 h 370936"/>
                      <a:gd name="connsiteX2" fmla="*/ 219973 w 241539"/>
                      <a:gd name="connsiteY2" fmla="*/ 60385 h 370936"/>
                      <a:gd name="connsiteX3" fmla="*/ 159588 w 241539"/>
                      <a:gd name="connsiteY3" fmla="*/ 155276 h 370936"/>
                      <a:gd name="connsiteX4" fmla="*/ 211347 w 241539"/>
                      <a:gd name="connsiteY4" fmla="*/ 224287 h 370936"/>
                      <a:gd name="connsiteX5" fmla="*/ 125083 w 241539"/>
                      <a:gd name="connsiteY5" fmla="*/ 319178 h 370936"/>
                      <a:gd name="connsiteX6" fmla="*/ 211347 w 241539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539" h="370936">
                        <a:moveTo>
                          <a:pt x="38818" y="0"/>
                        </a:moveTo>
                        <a:cubicBezTo>
                          <a:pt x="19409" y="29474"/>
                          <a:pt x="0" y="58948"/>
                          <a:pt x="30192" y="69012"/>
                        </a:cubicBezTo>
                        <a:cubicBezTo>
                          <a:pt x="60385" y="79076"/>
                          <a:pt x="198407" y="46008"/>
                          <a:pt x="219973" y="60385"/>
                        </a:cubicBezTo>
                        <a:cubicBezTo>
                          <a:pt x="241539" y="74762"/>
                          <a:pt x="161026" y="127959"/>
                          <a:pt x="159588" y="155276"/>
                        </a:cubicBezTo>
                        <a:cubicBezTo>
                          <a:pt x="158150" y="182593"/>
                          <a:pt x="217098" y="196970"/>
                          <a:pt x="211347" y="224287"/>
                        </a:cubicBezTo>
                        <a:cubicBezTo>
                          <a:pt x="205596" y="251604"/>
                          <a:pt x="125083" y="294737"/>
                          <a:pt x="125083" y="319178"/>
                        </a:cubicBezTo>
                        <a:cubicBezTo>
                          <a:pt x="125083" y="343619"/>
                          <a:pt x="168215" y="357277"/>
                          <a:pt x="21134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28" name="Group 524"/>
                <p:cNvGrpSpPr/>
                <p:nvPr/>
              </p:nvGrpSpPr>
              <p:grpSpPr>
                <a:xfrm>
                  <a:off x="5568351" y="4114800"/>
                  <a:ext cx="375249" cy="521898"/>
                  <a:chOff x="2932981" y="228600"/>
                  <a:chExt cx="375249" cy="521898"/>
                </a:xfrm>
              </p:grpSpPr>
              <p:sp>
                <p:nvSpPr>
                  <p:cNvPr id="227" name="Oval 10"/>
                  <p:cNvSpPr/>
                  <p:nvPr/>
                </p:nvSpPr>
                <p:spPr>
                  <a:xfrm>
                    <a:off x="30480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Freeform 11"/>
                  <p:cNvSpPr/>
                  <p:nvPr/>
                </p:nvSpPr>
                <p:spPr>
                  <a:xfrm>
                    <a:off x="2932981" y="370936"/>
                    <a:ext cx="231476" cy="375249"/>
                  </a:xfrm>
                  <a:custGeom>
                    <a:avLst/>
                    <a:gdLst>
                      <a:gd name="connsiteX0" fmla="*/ 103517 w 231476"/>
                      <a:gd name="connsiteY0" fmla="*/ 0 h 375249"/>
                      <a:gd name="connsiteX1" fmla="*/ 51759 w 231476"/>
                      <a:gd name="connsiteY1" fmla="*/ 51758 h 375249"/>
                      <a:gd name="connsiteX2" fmla="*/ 120770 w 231476"/>
                      <a:gd name="connsiteY2" fmla="*/ 138022 h 375249"/>
                      <a:gd name="connsiteX3" fmla="*/ 207034 w 231476"/>
                      <a:gd name="connsiteY3" fmla="*/ 215660 h 375249"/>
                      <a:gd name="connsiteX4" fmla="*/ 215661 w 231476"/>
                      <a:gd name="connsiteY4" fmla="*/ 301924 h 375249"/>
                      <a:gd name="connsiteX5" fmla="*/ 112144 w 231476"/>
                      <a:gd name="connsiteY5" fmla="*/ 362309 h 375249"/>
                      <a:gd name="connsiteX6" fmla="*/ 0 w 231476"/>
                      <a:gd name="connsiteY6" fmla="*/ 224287 h 37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1476" h="375249">
                        <a:moveTo>
                          <a:pt x="103517" y="0"/>
                        </a:moveTo>
                        <a:cubicBezTo>
                          <a:pt x="76200" y="14377"/>
                          <a:pt x="48884" y="28754"/>
                          <a:pt x="51759" y="51758"/>
                        </a:cubicBezTo>
                        <a:cubicBezTo>
                          <a:pt x="54635" y="74762"/>
                          <a:pt x="94891" y="110705"/>
                          <a:pt x="120770" y="138022"/>
                        </a:cubicBezTo>
                        <a:cubicBezTo>
                          <a:pt x="146649" y="165339"/>
                          <a:pt x="191219" y="188343"/>
                          <a:pt x="207034" y="215660"/>
                        </a:cubicBezTo>
                        <a:cubicBezTo>
                          <a:pt x="222849" y="242977"/>
                          <a:pt x="231476" y="277483"/>
                          <a:pt x="215661" y="301924"/>
                        </a:cubicBezTo>
                        <a:cubicBezTo>
                          <a:pt x="199846" y="326365"/>
                          <a:pt x="148088" y="375249"/>
                          <a:pt x="112144" y="362309"/>
                        </a:cubicBezTo>
                        <a:cubicBezTo>
                          <a:pt x="76201" y="349370"/>
                          <a:pt x="38100" y="286828"/>
                          <a:pt x="0" y="22428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Freeform 12"/>
                  <p:cNvSpPr/>
                  <p:nvPr/>
                </p:nvSpPr>
                <p:spPr>
                  <a:xfrm>
                    <a:off x="3066691" y="379562"/>
                    <a:ext cx="241539" cy="370936"/>
                  </a:xfrm>
                  <a:custGeom>
                    <a:avLst/>
                    <a:gdLst>
                      <a:gd name="connsiteX0" fmla="*/ 38818 w 241539"/>
                      <a:gd name="connsiteY0" fmla="*/ 0 h 370936"/>
                      <a:gd name="connsiteX1" fmla="*/ 30192 w 241539"/>
                      <a:gd name="connsiteY1" fmla="*/ 69012 h 370936"/>
                      <a:gd name="connsiteX2" fmla="*/ 219973 w 241539"/>
                      <a:gd name="connsiteY2" fmla="*/ 60385 h 370936"/>
                      <a:gd name="connsiteX3" fmla="*/ 159588 w 241539"/>
                      <a:gd name="connsiteY3" fmla="*/ 155276 h 370936"/>
                      <a:gd name="connsiteX4" fmla="*/ 211347 w 241539"/>
                      <a:gd name="connsiteY4" fmla="*/ 224287 h 370936"/>
                      <a:gd name="connsiteX5" fmla="*/ 125083 w 241539"/>
                      <a:gd name="connsiteY5" fmla="*/ 319178 h 370936"/>
                      <a:gd name="connsiteX6" fmla="*/ 211347 w 241539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539" h="370936">
                        <a:moveTo>
                          <a:pt x="38818" y="0"/>
                        </a:moveTo>
                        <a:cubicBezTo>
                          <a:pt x="19409" y="29474"/>
                          <a:pt x="0" y="58948"/>
                          <a:pt x="30192" y="69012"/>
                        </a:cubicBezTo>
                        <a:cubicBezTo>
                          <a:pt x="60385" y="79076"/>
                          <a:pt x="198407" y="46008"/>
                          <a:pt x="219973" y="60385"/>
                        </a:cubicBezTo>
                        <a:cubicBezTo>
                          <a:pt x="241539" y="74762"/>
                          <a:pt x="161026" y="127959"/>
                          <a:pt x="159588" y="155276"/>
                        </a:cubicBezTo>
                        <a:cubicBezTo>
                          <a:pt x="158150" y="182593"/>
                          <a:pt x="217098" y="196970"/>
                          <a:pt x="211347" y="224287"/>
                        </a:cubicBezTo>
                        <a:cubicBezTo>
                          <a:pt x="205596" y="251604"/>
                          <a:pt x="125083" y="294737"/>
                          <a:pt x="125083" y="319178"/>
                        </a:cubicBezTo>
                        <a:cubicBezTo>
                          <a:pt x="125083" y="343619"/>
                          <a:pt x="168215" y="357277"/>
                          <a:pt x="21134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29" name="Group 528"/>
                <p:cNvGrpSpPr/>
                <p:nvPr/>
              </p:nvGrpSpPr>
              <p:grpSpPr>
                <a:xfrm>
                  <a:off x="6705600" y="4038600"/>
                  <a:ext cx="287548" cy="504645"/>
                  <a:chOff x="3561271" y="228600"/>
                  <a:chExt cx="287548" cy="504645"/>
                </a:xfrm>
              </p:grpSpPr>
              <p:sp>
                <p:nvSpPr>
                  <p:cNvPr id="224" name="Oval 14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Freeform 15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Freeform 16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0" name="Group 532"/>
                <p:cNvGrpSpPr/>
                <p:nvPr/>
              </p:nvGrpSpPr>
              <p:grpSpPr>
                <a:xfrm>
                  <a:off x="5105400" y="4038600"/>
                  <a:ext cx="287548" cy="504645"/>
                  <a:chOff x="3561271" y="228600"/>
                  <a:chExt cx="287548" cy="504645"/>
                </a:xfrm>
              </p:grpSpPr>
              <p:sp>
                <p:nvSpPr>
                  <p:cNvPr id="221" name="Oval 18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Freeform 19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Freeform 20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1" name="Group 536"/>
                <p:cNvGrpSpPr/>
                <p:nvPr/>
              </p:nvGrpSpPr>
              <p:grpSpPr>
                <a:xfrm>
                  <a:off x="5334000" y="4114800"/>
                  <a:ext cx="287548" cy="504645"/>
                  <a:chOff x="3561271" y="228600"/>
                  <a:chExt cx="287548" cy="504645"/>
                </a:xfrm>
              </p:grpSpPr>
              <p:sp>
                <p:nvSpPr>
                  <p:cNvPr id="218" name="Oval 22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Freeform 23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Freeform 24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4" name="Group 221"/>
                <p:cNvGrpSpPr/>
                <p:nvPr/>
              </p:nvGrpSpPr>
              <p:grpSpPr>
                <a:xfrm>
                  <a:off x="4317206" y="4038600"/>
                  <a:ext cx="490583" cy="510397"/>
                  <a:chOff x="2107406" y="304800"/>
                  <a:chExt cx="490583" cy="510397"/>
                </a:xfrm>
              </p:grpSpPr>
              <p:sp>
                <p:nvSpPr>
                  <p:cNvPr id="212" name="Oval 211"/>
                  <p:cNvSpPr/>
                  <p:nvPr/>
                </p:nvSpPr>
                <p:spPr>
                  <a:xfrm>
                    <a:off x="22098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Freeform 212"/>
                  <p:cNvSpPr/>
                  <p:nvPr/>
                </p:nvSpPr>
                <p:spPr>
                  <a:xfrm>
                    <a:off x="2107406" y="428625"/>
                    <a:ext cx="150019" cy="373857"/>
                  </a:xfrm>
                  <a:custGeom>
                    <a:avLst/>
                    <a:gdLst>
                      <a:gd name="connsiteX0" fmla="*/ 121444 w 150019"/>
                      <a:gd name="connsiteY0" fmla="*/ 0 h 373857"/>
                      <a:gd name="connsiteX1" fmla="*/ 50007 w 150019"/>
                      <a:gd name="connsiteY1" fmla="*/ 100013 h 373857"/>
                      <a:gd name="connsiteX2" fmla="*/ 150019 w 150019"/>
                      <a:gd name="connsiteY2" fmla="*/ 200025 h 373857"/>
                      <a:gd name="connsiteX3" fmla="*/ 50007 w 150019"/>
                      <a:gd name="connsiteY3" fmla="*/ 257175 h 373857"/>
                      <a:gd name="connsiteX4" fmla="*/ 7144 w 150019"/>
                      <a:gd name="connsiteY4" fmla="*/ 357188 h 373857"/>
                      <a:gd name="connsiteX5" fmla="*/ 92869 w 150019"/>
                      <a:gd name="connsiteY5" fmla="*/ 357188 h 37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019" h="373857">
                        <a:moveTo>
                          <a:pt x="121444" y="0"/>
                        </a:moveTo>
                        <a:cubicBezTo>
                          <a:pt x="83344" y="33338"/>
                          <a:pt x="45245" y="66676"/>
                          <a:pt x="50007" y="100013"/>
                        </a:cubicBezTo>
                        <a:cubicBezTo>
                          <a:pt x="54769" y="133350"/>
                          <a:pt x="150019" y="173831"/>
                          <a:pt x="150019" y="200025"/>
                        </a:cubicBezTo>
                        <a:cubicBezTo>
                          <a:pt x="150019" y="226219"/>
                          <a:pt x="73819" y="230981"/>
                          <a:pt x="50007" y="257175"/>
                        </a:cubicBezTo>
                        <a:cubicBezTo>
                          <a:pt x="26195" y="283369"/>
                          <a:pt x="0" y="340519"/>
                          <a:pt x="7144" y="357188"/>
                        </a:cubicBezTo>
                        <a:cubicBezTo>
                          <a:pt x="14288" y="373857"/>
                          <a:pt x="53578" y="365522"/>
                          <a:pt x="92869" y="357188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Freeform 213"/>
                  <p:cNvSpPr/>
                  <p:nvPr/>
                </p:nvSpPr>
                <p:spPr>
                  <a:xfrm>
                    <a:off x="2257246" y="457200"/>
                    <a:ext cx="149523" cy="343619"/>
                  </a:xfrm>
                  <a:custGeom>
                    <a:avLst/>
                    <a:gdLst>
                      <a:gd name="connsiteX0" fmla="*/ 46007 w 149523"/>
                      <a:gd name="connsiteY0" fmla="*/ 0 h 343619"/>
                      <a:gd name="connsiteX1" fmla="*/ 37380 w 149523"/>
                      <a:gd name="connsiteY1" fmla="*/ 77638 h 343619"/>
                      <a:gd name="connsiteX2" fmla="*/ 97765 w 149523"/>
                      <a:gd name="connsiteY2" fmla="*/ 138023 h 343619"/>
                      <a:gd name="connsiteX3" fmla="*/ 140897 w 149523"/>
                      <a:gd name="connsiteY3" fmla="*/ 198408 h 343619"/>
                      <a:gd name="connsiteX4" fmla="*/ 46007 w 149523"/>
                      <a:gd name="connsiteY4" fmla="*/ 258792 h 343619"/>
                      <a:gd name="connsiteX5" fmla="*/ 2875 w 149523"/>
                      <a:gd name="connsiteY5" fmla="*/ 284672 h 343619"/>
                      <a:gd name="connsiteX6" fmla="*/ 28754 w 149523"/>
                      <a:gd name="connsiteY6" fmla="*/ 336430 h 343619"/>
                      <a:gd name="connsiteX7" fmla="*/ 97765 w 149523"/>
                      <a:gd name="connsiteY7" fmla="*/ 327804 h 34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9523" h="343619">
                        <a:moveTo>
                          <a:pt x="46007" y="0"/>
                        </a:moveTo>
                        <a:cubicBezTo>
                          <a:pt x="37380" y="27317"/>
                          <a:pt x="28754" y="54634"/>
                          <a:pt x="37380" y="77638"/>
                        </a:cubicBezTo>
                        <a:cubicBezTo>
                          <a:pt x="46006" y="100642"/>
                          <a:pt x="80512" y="117895"/>
                          <a:pt x="97765" y="138023"/>
                        </a:cubicBezTo>
                        <a:cubicBezTo>
                          <a:pt x="115018" y="158151"/>
                          <a:pt x="149523" y="178280"/>
                          <a:pt x="140897" y="198408"/>
                        </a:cubicBezTo>
                        <a:cubicBezTo>
                          <a:pt x="132271" y="218536"/>
                          <a:pt x="69011" y="244415"/>
                          <a:pt x="46007" y="258792"/>
                        </a:cubicBezTo>
                        <a:cubicBezTo>
                          <a:pt x="23003" y="273169"/>
                          <a:pt x="5750" y="271732"/>
                          <a:pt x="2875" y="284672"/>
                        </a:cubicBezTo>
                        <a:cubicBezTo>
                          <a:pt x="0" y="297612"/>
                          <a:pt x="12939" y="329241"/>
                          <a:pt x="28754" y="336430"/>
                        </a:cubicBezTo>
                        <a:cubicBezTo>
                          <a:pt x="44569" y="343619"/>
                          <a:pt x="71167" y="335711"/>
                          <a:pt x="97765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>
                  <a:xfrm>
                    <a:off x="23622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Freeform 215"/>
                  <p:cNvSpPr/>
                  <p:nvPr/>
                </p:nvSpPr>
                <p:spPr>
                  <a:xfrm>
                    <a:off x="2372264" y="465826"/>
                    <a:ext cx="120770" cy="349371"/>
                  </a:xfrm>
                  <a:custGeom>
                    <a:avLst/>
                    <a:gdLst>
                      <a:gd name="connsiteX0" fmla="*/ 34506 w 120770"/>
                      <a:gd name="connsiteY0" fmla="*/ 0 h 349371"/>
                      <a:gd name="connsiteX1" fmla="*/ 0 w 120770"/>
                      <a:gd name="connsiteY1" fmla="*/ 77638 h 349371"/>
                      <a:gd name="connsiteX2" fmla="*/ 34506 w 120770"/>
                      <a:gd name="connsiteY2" fmla="*/ 112144 h 349371"/>
                      <a:gd name="connsiteX3" fmla="*/ 120770 w 120770"/>
                      <a:gd name="connsiteY3" fmla="*/ 112144 h 349371"/>
                      <a:gd name="connsiteX4" fmla="*/ 34506 w 120770"/>
                      <a:gd name="connsiteY4" fmla="*/ 215661 h 349371"/>
                      <a:gd name="connsiteX5" fmla="*/ 17253 w 120770"/>
                      <a:gd name="connsiteY5" fmla="*/ 258793 h 349371"/>
                      <a:gd name="connsiteX6" fmla="*/ 51759 w 120770"/>
                      <a:gd name="connsiteY6" fmla="*/ 336431 h 349371"/>
                      <a:gd name="connsiteX7" fmla="*/ 43132 w 120770"/>
                      <a:gd name="connsiteY7" fmla="*/ 336431 h 349371"/>
                      <a:gd name="connsiteX8" fmla="*/ 51759 w 120770"/>
                      <a:gd name="connsiteY8" fmla="*/ 327804 h 349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770" h="349371">
                        <a:moveTo>
                          <a:pt x="34506" y="0"/>
                        </a:moveTo>
                        <a:cubicBezTo>
                          <a:pt x="17253" y="29473"/>
                          <a:pt x="0" y="58947"/>
                          <a:pt x="0" y="77638"/>
                        </a:cubicBezTo>
                        <a:cubicBezTo>
                          <a:pt x="0" y="96329"/>
                          <a:pt x="14378" y="106393"/>
                          <a:pt x="34506" y="112144"/>
                        </a:cubicBezTo>
                        <a:cubicBezTo>
                          <a:pt x="54634" y="117895"/>
                          <a:pt x="120770" y="94891"/>
                          <a:pt x="120770" y="112144"/>
                        </a:cubicBezTo>
                        <a:cubicBezTo>
                          <a:pt x="120770" y="129397"/>
                          <a:pt x="51759" y="191220"/>
                          <a:pt x="34506" y="215661"/>
                        </a:cubicBezTo>
                        <a:cubicBezTo>
                          <a:pt x="17253" y="240102"/>
                          <a:pt x="14378" y="238665"/>
                          <a:pt x="17253" y="258793"/>
                        </a:cubicBezTo>
                        <a:cubicBezTo>
                          <a:pt x="20129" y="278921"/>
                          <a:pt x="47446" y="323491"/>
                          <a:pt x="51759" y="336431"/>
                        </a:cubicBezTo>
                        <a:cubicBezTo>
                          <a:pt x="56072" y="349371"/>
                          <a:pt x="43132" y="337869"/>
                          <a:pt x="43132" y="336431"/>
                        </a:cubicBezTo>
                        <a:cubicBezTo>
                          <a:pt x="43132" y="334993"/>
                          <a:pt x="47445" y="331398"/>
                          <a:pt x="51759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Freeform 216"/>
                  <p:cNvSpPr/>
                  <p:nvPr/>
                </p:nvSpPr>
                <p:spPr>
                  <a:xfrm>
                    <a:off x="2462842" y="457200"/>
                    <a:ext cx="135147" cy="345057"/>
                  </a:xfrm>
                  <a:custGeom>
                    <a:avLst/>
                    <a:gdLst>
                      <a:gd name="connsiteX0" fmla="*/ 4313 w 135147"/>
                      <a:gd name="connsiteY0" fmla="*/ 0 h 345057"/>
                      <a:gd name="connsiteX1" fmla="*/ 125083 w 135147"/>
                      <a:gd name="connsiteY1" fmla="*/ 94891 h 345057"/>
                      <a:gd name="connsiteX2" fmla="*/ 64698 w 135147"/>
                      <a:gd name="connsiteY2" fmla="*/ 181155 h 345057"/>
                      <a:gd name="connsiteX3" fmla="*/ 4313 w 135147"/>
                      <a:gd name="connsiteY3" fmla="*/ 250166 h 345057"/>
                      <a:gd name="connsiteX4" fmla="*/ 38818 w 135147"/>
                      <a:gd name="connsiteY4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147" h="345057">
                        <a:moveTo>
                          <a:pt x="4313" y="0"/>
                        </a:moveTo>
                        <a:cubicBezTo>
                          <a:pt x="59666" y="32349"/>
                          <a:pt x="115019" y="64699"/>
                          <a:pt x="125083" y="94891"/>
                        </a:cubicBezTo>
                        <a:cubicBezTo>
                          <a:pt x="135147" y="125084"/>
                          <a:pt x="84826" y="155276"/>
                          <a:pt x="64698" y="181155"/>
                        </a:cubicBezTo>
                        <a:cubicBezTo>
                          <a:pt x="44570" y="207034"/>
                          <a:pt x="8626" y="222849"/>
                          <a:pt x="4313" y="250166"/>
                        </a:cubicBezTo>
                        <a:cubicBezTo>
                          <a:pt x="0" y="277483"/>
                          <a:pt x="19409" y="311270"/>
                          <a:pt x="38818" y="34505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5" name="Group 228"/>
                <p:cNvGrpSpPr/>
                <p:nvPr/>
              </p:nvGrpSpPr>
              <p:grpSpPr>
                <a:xfrm>
                  <a:off x="4953000" y="3962400"/>
                  <a:ext cx="301925" cy="533400"/>
                  <a:chOff x="3045124" y="228600"/>
                  <a:chExt cx="301925" cy="533400"/>
                </a:xfrm>
              </p:grpSpPr>
              <p:sp>
                <p:nvSpPr>
                  <p:cNvPr id="209" name="Oval 208"/>
                  <p:cNvSpPr/>
                  <p:nvPr/>
                </p:nvSpPr>
                <p:spPr>
                  <a:xfrm>
                    <a:off x="3086819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Freeform 209"/>
                  <p:cNvSpPr/>
                  <p:nvPr/>
                </p:nvSpPr>
                <p:spPr>
                  <a:xfrm>
                    <a:off x="3045124" y="386751"/>
                    <a:ext cx="231476" cy="375249"/>
                  </a:xfrm>
                  <a:custGeom>
                    <a:avLst/>
                    <a:gdLst>
                      <a:gd name="connsiteX0" fmla="*/ 103517 w 231476"/>
                      <a:gd name="connsiteY0" fmla="*/ 0 h 375249"/>
                      <a:gd name="connsiteX1" fmla="*/ 51759 w 231476"/>
                      <a:gd name="connsiteY1" fmla="*/ 51758 h 375249"/>
                      <a:gd name="connsiteX2" fmla="*/ 120770 w 231476"/>
                      <a:gd name="connsiteY2" fmla="*/ 138022 h 375249"/>
                      <a:gd name="connsiteX3" fmla="*/ 207034 w 231476"/>
                      <a:gd name="connsiteY3" fmla="*/ 215660 h 375249"/>
                      <a:gd name="connsiteX4" fmla="*/ 215661 w 231476"/>
                      <a:gd name="connsiteY4" fmla="*/ 301924 h 375249"/>
                      <a:gd name="connsiteX5" fmla="*/ 112144 w 231476"/>
                      <a:gd name="connsiteY5" fmla="*/ 362309 h 375249"/>
                      <a:gd name="connsiteX6" fmla="*/ 0 w 231476"/>
                      <a:gd name="connsiteY6" fmla="*/ 224287 h 37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1476" h="375249">
                        <a:moveTo>
                          <a:pt x="103517" y="0"/>
                        </a:moveTo>
                        <a:cubicBezTo>
                          <a:pt x="76200" y="14377"/>
                          <a:pt x="48884" y="28754"/>
                          <a:pt x="51759" y="51758"/>
                        </a:cubicBezTo>
                        <a:cubicBezTo>
                          <a:pt x="54635" y="74762"/>
                          <a:pt x="94891" y="110705"/>
                          <a:pt x="120770" y="138022"/>
                        </a:cubicBezTo>
                        <a:cubicBezTo>
                          <a:pt x="146649" y="165339"/>
                          <a:pt x="191219" y="188343"/>
                          <a:pt x="207034" y="215660"/>
                        </a:cubicBezTo>
                        <a:cubicBezTo>
                          <a:pt x="222849" y="242977"/>
                          <a:pt x="231476" y="277483"/>
                          <a:pt x="215661" y="301924"/>
                        </a:cubicBezTo>
                        <a:cubicBezTo>
                          <a:pt x="199846" y="326365"/>
                          <a:pt x="148088" y="375249"/>
                          <a:pt x="112144" y="362309"/>
                        </a:cubicBezTo>
                        <a:cubicBezTo>
                          <a:pt x="76201" y="349370"/>
                          <a:pt x="38100" y="286828"/>
                          <a:pt x="0" y="22428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Freeform 210"/>
                  <p:cNvSpPr/>
                  <p:nvPr/>
                </p:nvSpPr>
                <p:spPr>
                  <a:xfrm>
                    <a:off x="3105510" y="379562"/>
                    <a:ext cx="241539" cy="370936"/>
                  </a:xfrm>
                  <a:custGeom>
                    <a:avLst/>
                    <a:gdLst>
                      <a:gd name="connsiteX0" fmla="*/ 38818 w 241539"/>
                      <a:gd name="connsiteY0" fmla="*/ 0 h 370936"/>
                      <a:gd name="connsiteX1" fmla="*/ 30192 w 241539"/>
                      <a:gd name="connsiteY1" fmla="*/ 69012 h 370936"/>
                      <a:gd name="connsiteX2" fmla="*/ 219973 w 241539"/>
                      <a:gd name="connsiteY2" fmla="*/ 60385 h 370936"/>
                      <a:gd name="connsiteX3" fmla="*/ 159588 w 241539"/>
                      <a:gd name="connsiteY3" fmla="*/ 155276 h 370936"/>
                      <a:gd name="connsiteX4" fmla="*/ 211347 w 241539"/>
                      <a:gd name="connsiteY4" fmla="*/ 224287 h 370936"/>
                      <a:gd name="connsiteX5" fmla="*/ 125083 w 241539"/>
                      <a:gd name="connsiteY5" fmla="*/ 319178 h 370936"/>
                      <a:gd name="connsiteX6" fmla="*/ 211347 w 241539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539" h="370936">
                        <a:moveTo>
                          <a:pt x="38818" y="0"/>
                        </a:moveTo>
                        <a:cubicBezTo>
                          <a:pt x="19409" y="29474"/>
                          <a:pt x="0" y="58948"/>
                          <a:pt x="30192" y="69012"/>
                        </a:cubicBezTo>
                        <a:cubicBezTo>
                          <a:pt x="60385" y="79076"/>
                          <a:pt x="198407" y="46008"/>
                          <a:pt x="219973" y="60385"/>
                        </a:cubicBezTo>
                        <a:cubicBezTo>
                          <a:pt x="241539" y="74762"/>
                          <a:pt x="161026" y="127959"/>
                          <a:pt x="159588" y="155276"/>
                        </a:cubicBezTo>
                        <a:cubicBezTo>
                          <a:pt x="158150" y="182593"/>
                          <a:pt x="217098" y="196970"/>
                          <a:pt x="211347" y="224287"/>
                        </a:cubicBezTo>
                        <a:cubicBezTo>
                          <a:pt x="205596" y="251604"/>
                          <a:pt x="125083" y="294737"/>
                          <a:pt x="125083" y="319178"/>
                        </a:cubicBezTo>
                        <a:cubicBezTo>
                          <a:pt x="125083" y="343619"/>
                          <a:pt x="168215" y="357277"/>
                          <a:pt x="21134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0" name="Group 232"/>
                <p:cNvGrpSpPr/>
                <p:nvPr/>
              </p:nvGrpSpPr>
              <p:grpSpPr>
                <a:xfrm flipH="1">
                  <a:off x="4724400" y="3962400"/>
                  <a:ext cx="304800" cy="504645"/>
                  <a:chOff x="3561271" y="228600"/>
                  <a:chExt cx="287548" cy="504645"/>
                </a:xfrm>
              </p:grpSpPr>
              <p:sp>
                <p:nvSpPr>
                  <p:cNvPr id="206" name="Oval 205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Freeform 206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Freeform 207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" name="Group 236"/>
                <p:cNvGrpSpPr/>
                <p:nvPr/>
              </p:nvGrpSpPr>
              <p:grpSpPr>
                <a:xfrm rot="10800000">
                  <a:off x="4322957" y="4442603"/>
                  <a:ext cx="1011043" cy="586597"/>
                  <a:chOff x="1981200" y="1447800"/>
                  <a:chExt cx="1011043" cy="586597"/>
                </a:xfrm>
              </p:grpSpPr>
              <p:grpSp>
                <p:nvGrpSpPr>
                  <p:cNvPr id="98" name="Group 76"/>
                  <p:cNvGrpSpPr/>
                  <p:nvPr/>
                </p:nvGrpSpPr>
                <p:grpSpPr>
                  <a:xfrm>
                    <a:off x="1981200" y="1524000"/>
                    <a:ext cx="490583" cy="510397"/>
                    <a:chOff x="2107406" y="304800"/>
                    <a:chExt cx="490583" cy="510397"/>
                  </a:xfrm>
                </p:grpSpPr>
                <p:sp>
                  <p:nvSpPr>
                    <p:cNvPr id="200" name="Oval 199"/>
                    <p:cNvSpPr/>
                    <p:nvPr/>
                  </p:nvSpPr>
                  <p:spPr>
                    <a:xfrm>
                      <a:off x="2209800" y="3048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Freeform 200"/>
                    <p:cNvSpPr/>
                    <p:nvPr/>
                  </p:nvSpPr>
                  <p:spPr>
                    <a:xfrm>
                      <a:off x="2107406" y="428625"/>
                      <a:ext cx="150019" cy="373857"/>
                    </a:xfrm>
                    <a:custGeom>
                      <a:avLst/>
                      <a:gdLst>
                        <a:gd name="connsiteX0" fmla="*/ 121444 w 150019"/>
                        <a:gd name="connsiteY0" fmla="*/ 0 h 373857"/>
                        <a:gd name="connsiteX1" fmla="*/ 50007 w 150019"/>
                        <a:gd name="connsiteY1" fmla="*/ 100013 h 373857"/>
                        <a:gd name="connsiteX2" fmla="*/ 150019 w 150019"/>
                        <a:gd name="connsiteY2" fmla="*/ 200025 h 373857"/>
                        <a:gd name="connsiteX3" fmla="*/ 50007 w 150019"/>
                        <a:gd name="connsiteY3" fmla="*/ 257175 h 373857"/>
                        <a:gd name="connsiteX4" fmla="*/ 7144 w 150019"/>
                        <a:gd name="connsiteY4" fmla="*/ 357188 h 373857"/>
                        <a:gd name="connsiteX5" fmla="*/ 92869 w 150019"/>
                        <a:gd name="connsiteY5" fmla="*/ 357188 h 373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0019" h="373857">
                          <a:moveTo>
                            <a:pt x="121444" y="0"/>
                          </a:moveTo>
                          <a:cubicBezTo>
                            <a:pt x="83344" y="33338"/>
                            <a:pt x="45245" y="66676"/>
                            <a:pt x="50007" y="100013"/>
                          </a:cubicBezTo>
                          <a:cubicBezTo>
                            <a:pt x="54769" y="133350"/>
                            <a:pt x="150019" y="173831"/>
                            <a:pt x="150019" y="200025"/>
                          </a:cubicBezTo>
                          <a:cubicBezTo>
                            <a:pt x="150019" y="226219"/>
                            <a:pt x="73819" y="230981"/>
                            <a:pt x="50007" y="257175"/>
                          </a:cubicBezTo>
                          <a:cubicBezTo>
                            <a:pt x="26195" y="283369"/>
                            <a:pt x="0" y="340519"/>
                            <a:pt x="7144" y="357188"/>
                          </a:cubicBezTo>
                          <a:cubicBezTo>
                            <a:pt x="14288" y="373857"/>
                            <a:pt x="53578" y="365522"/>
                            <a:pt x="92869" y="357188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2" name="Freeform 73"/>
                    <p:cNvSpPr/>
                    <p:nvPr/>
                  </p:nvSpPr>
                  <p:spPr>
                    <a:xfrm>
                      <a:off x="2257246" y="457200"/>
                      <a:ext cx="149523" cy="343619"/>
                    </a:xfrm>
                    <a:custGeom>
                      <a:avLst/>
                      <a:gdLst>
                        <a:gd name="connsiteX0" fmla="*/ 46007 w 149523"/>
                        <a:gd name="connsiteY0" fmla="*/ 0 h 343619"/>
                        <a:gd name="connsiteX1" fmla="*/ 37380 w 149523"/>
                        <a:gd name="connsiteY1" fmla="*/ 77638 h 343619"/>
                        <a:gd name="connsiteX2" fmla="*/ 97765 w 149523"/>
                        <a:gd name="connsiteY2" fmla="*/ 138023 h 343619"/>
                        <a:gd name="connsiteX3" fmla="*/ 140897 w 149523"/>
                        <a:gd name="connsiteY3" fmla="*/ 198408 h 343619"/>
                        <a:gd name="connsiteX4" fmla="*/ 46007 w 149523"/>
                        <a:gd name="connsiteY4" fmla="*/ 258792 h 343619"/>
                        <a:gd name="connsiteX5" fmla="*/ 2875 w 149523"/>
                        <a:gd name="connsiteY5" fmla="*/ 284672 h 343619"/>
                        <a:gd name="connsiteX6" fmla="*/ 28754 w 149523"/>
                        <a:gd name="connsiteY6" fmla="*/ 336430 h 343619"/>
                        <a:gd name="connsiteX7" fmla="*/ 97765 w 149523"/>
                        <a:gd name="connsiteY7" fmla="*/ 327804 h 343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9523" h="343619">
                          <a:moveTo>
                            <a:pt x="46007" y="0"/>
                          </a:moveTo>
                          <a:cubicBezTo>
                            <a:pt x="37380" y="27317"/>
                            <a:pt x="28754" y="54634"/>
                            <a:pt x="37380" y="77638"/>
                          </a:cubicBezTo>
                          <a:cubicBezTo>
                            <a:pt x="46006" y="100642"/>
                            <a:pt x="80512" y="117895"/>
                            <a:pt x="97765" y="138023"/>
                          </a:cubicBezTo>
                          <a:cubicBezTo>
                            <a:pt x="115018" y="158151"/>
                            <a:pt x="149523" y="178280"/>
                            <a:pt x="140897" y="198408"/>
                          </a:cubicBezTo>
                          <a:cubicBezTo>
                            <a:pt x="132271" y="218536"/>
                            <a:pt x="69011" y="244415"/>
                            <a:pt x="46007" y="258792"/>
                          </a:cubicBezTo>
                          <a:cubicBezTo>
                            <a:pt x="23003" y="273169"/>
                            <a:pt x="5750" y="271732"/>
                            <a:pt x="2875" y="284672"/>
                          </a:cubicBezTo>
                          <a:cubicBezTo>
                            <a:pt x="0" y="297612"/>
                            <a:pt x="12939" y="329241"/>
                            <a:pt x="28754" y="336430"/>
                          </a:cubicBezTo>
                          <a:cubicBezTo>
                            <a:pt x="44569" y="343619"/>
                            <a:pt x="71167" y="335711"/>
                            <a:pt x="97765" y="327804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3" name="Oval 74"/>
                    <p:cNvSpPr/>
                    <p:nvPr/>
                  </p:nvSpPr>
                  <p:spPr>
                    <a:xfrm>
                      <a:off x="2362200" y="3048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4" name="Freeform 75"/>
                    <p:cNvSpPr/>
                    <p:nvPr/>
                  </p:nvSpPr>
                  <p:spPr>
                    <a:xfrm>
                      <a:off x="2372264" y="465826"/>
                      <a:ext cx="120770" cy="349371"/>
                    </a:xfrm>
                    <a:custGeom>
                      <a:avLst/>
                      <a:gdLst>
                        <a:gd name="connsiteX0" fmla="*/ 34506 w 120770"/>
                        <a:gd name="connsiteY0" fmla="*/ 0 h 349371"/>
                        <a:gd name="connsiteX1" fmla="*/ 0 w 120770"/>
                        <a:gd name="connsiteY1" fmla="*/ 77638 h 349371"/>
                        <a:gd name="connsiteX2" fmla="*/ 34506 w 120770"/>
                        <a:gd name="connsiteY2" fmla="*/ 112144 h 349371"/>
                        <a:gd name="connsiteX3" fmla="*/ 120770 w 120770"/>
                        <a:gd name="connsiteY3" fmla="*/ 112144 h 349371"/>
                        <a:gd name="connsiteX4" fmla="*/ 34506 w 120770"/>
                        <a:gd name="connsiteY4" fmla="*/ 215661 h 349371"/>
                        <a:gd name="connsiteX5" fmla="*/ 17253 w 120770"/>
                        <a:gd name="connsiteY5" fmla="*/ 258793 h 349371"/>
                        <a:gd name="connsiteX6" fmla="*/ 51759 w 120770"/>
                        <a:gd name="connsiteY6" fmla="*/ 336431 h 349371"/>
                        <a:gd name="connsiteX7" fmla="*/ 43132 w 120770"/>
                        <a:gd name="connsiteY7" fmla="*/ 336431 h 349371"/>
                        <a:gd name="connsiteX8" fmla="*/ 51759 w 120770"/>
                        <a:gd name="connsiteY8" fmla="*/ 327804 h 349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0770" h="349371">
                          <a:moveTo>
                            <a:pt x="34506" y="0"/>
                          </a:moveTo>
                          <a:cubicBezTo>
                            <a:pt x="17253" y="29473"/>
                            <a:pt x="0" y="58947"/>
                            <a:pt x="0" y="77638"/>
                          </a:cubicBezTo>
                          <a:cubicBezTo>
                            <a:pt x="0" y="96329"/>
                            <a:pt x="14378" y="106393"/>
                            <a:pt x="34506" y="112144"/>
                          </a:cubicBezTo>
                          <a:cubicBezTo>
                            <a:pt x="54634" y="117895"/>
                            <a:pt x="120770" y="94891"/>
                            <a:pt x="120770" y="112144"/>
                          </a:cubicBezTo>
                          <a:cubicBezTo>
                            <a:pt x="120770" y="129397"/>
                            <a:pt x="51759" y="191220"/>
                            <a:pt x="34506" y="215661"/>
                          </a:cubicBezTo>
                          <a:cubicBezTo>
                            <a:pt x="17253" y="240102"/>
                            <a:pt x="14378" y="238665"/>
                            <a:pt x="17253" y="258793"/>
                          </a:cubicBezTo>
                          <a:cubicBezTo>
                            <a:pt x="20129" y="278921"/>
                            <a:pt x="47446" y="323491"/>
                            <a:pt x="51759" y="336431"/>
                          </a:cubicBezTo>
                          <a:cubicBezTo>
                            <a:pt x="56072" y="349371"/>
                            <a:pt x="43132" y="337869"/>
                            <a:pt x="43132" y="336431"/>
                          </a:cubicBezTo>
                          <a:cubicBezTo>
                            <a:pt x="43132" y="334993"/>
                            <a:pt x="47445" y="331398"/>
                            <a:pt x="51759" y="327804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5" name="Freeform 204"/>
                    <p:cNvSpPr/>
                    <p:nvPr/>
                  </p:nvSpPr>
                  <p:spPr>
                    <a:xfrm>
                      <a:off x="2462842" y="457200"/>
                      <a:ext cx="135147" cy="345057"/>
                    </a:xfrm>
                    <a:custGeom>
                      <a:avLst/>
                      <a:gdLst>
                        <a:gd name="connsiteX0" fmla="*/ 4313 w 135147"/>
                        <a:gd name="connsiteY0" fmla="*/ 0 h 345057"/>
                        <a:gd name="connsiteX1" fmla="*/ 125083 w 135147"/>
                        <a:gd name="connsiteY1" fmla="*/ 94891 h 345057"/>
                        <a:gd name="connsiteX2" fmla="*/ 64698 w 135147"/>
                        <a:gd name="connsiteY2" fmla="*/ 181155 h 345057"/>
                        <a:gd name="connsiteX3" fmla="*/ 4313 w 135147"/>
                        <a:gd name="connsiteY3" fmla="*/ 250166 h 345057"/>
                        <a:gd name="connsiteX4" fmla="*/ 38818 w 135147"/>
                        <a:gd name="connsiteY4" fmla="*/ 345057 h 345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5147" h="345057">
                          <a:moveTo>
                            <a:pt x="4313" y="0"/>
                          </a:moveTo>
                          <a:cubicBezTo>
                            <a:pt x="59666" y="32349"/>
                            <a:pt x="115019" y="64699"/>
                            <a:pt x="125083" y="94891"/>
                          </a:cubicBezTo>
                          <a:cubicBezTo>
                            <a:pt x="135147" y="125084"/>
                            <a:pt x="84826" y="155276"/>
                            <a:pt x="64698" y="181155"/>
                          </a:cubicBezTo>
                          <a:cubicBezTo>
                            <a:pt x="44570" y="207034"/>
                            <a:pt x="8626" y="222849"/>
                            <a:pt x="4313" y="250166"/>
                          </a:cubicBezTo>
                          <a:cubicBezTo>
                            <a:pt x="0" y="277483"/>
                            <a:pt x="19409" y="311270"/>
                            <a:pt x="38818" y="345057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2" name="Group 83"/>
                  <p:cNvGrpSpPr/>
                  <p:nvPr/>
                </p:nvGrpSpPr>
                <p:grpSpPr>
                  <a:xfrm>
                    <a:off x="2616994" y="1447800"/>
                    <a:ext cx="375249" cy="521898"/>
                    <a:chOff x="2932981" y="228600"/>
                    <a:chExt cx="375249" cy="521898"/>
                  </a:xfrm>
                </p:grpSpPr>
                <p:sp>
                  <p:nvSpPr>
                    <p:cNvPr id="197" name="Oval 196"/>
                    <p:cNvSpPr/>
                    <p:nvPr/>
                  </p:nvSpPr>
                  <p:spPr>
                    <a:xfrm>
                      <a:off x="3048000" y="2286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Freeform 197"/>
                    <p:cNvSpPr/>
                    <p:nvPr/>
                  </p:nvSpPr>
                  <p:spPr>
                    <a:xfrm>
                      <a:off x="2932981" y="370936"/>
                      <a:ext cx="231476" cy="375249"/>
                    </a:xfrm>
                    <a:custGeom>
                      <a:avLst/>
                      <a:gdLst>
                        <a:gd name="connsiteX0" fmla="*/ 103517 w 231476"/>
                        <a:gd name="connsiteY0" fmla="*/ 0 h 375249"/>
                        <a:gd name="connsiteX1" fmla="*/ 51759 w 231476"/>
                        <a:gd name="connsiteY1" fmla="*/ 51758 h 375249"/>
                        <a:gd name="connsiteX2" fmla="*/ 120770 w 231476"/>
                        <a:gd name="connsiteY2" fmla="*/ 138022 h 375249"/>
                        <a:gd name="connsiteX3" fmla="*/ 207034 w 231476"/>
                        <a:gd name="connsiteY3" fmla="*/ 215660 h 375249"/>
                        <a:gd name="connsiteX4" fmla="*/ 215661 w 231476"/>
                        <a:gd name="connsiteY4" fmla="*/ 301924 h 375249"/>
                        <a:gd name="connsiteX5" fmla="*/ 112144 w 231476"/>
                        <a:gd name="connsiteY5" fmla="*/ 362309 h 375249"/>
                        <a:gd name="connsiteX6" fmla="*/ 0 w 231476"/>
                        <a:gd name="connsiteY6" fmla="*/ 224287 h 375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1476" h="375249">
                          <a:moveTo>
                            <a:pt x="103517" y="0"/>
                          </a:moveTo>
                          <a:cubicBezTo>
                            <a:pt x="76200" y="14377"/>
                            <a:pt x="48884" y="28754"/>
                            <a:pt x="51759" y="51758"/>
                          </a:cubicBezTo>
                          <a:cubicBezTo>
                            <a:pt x="54635" y="74762"/>
                            <a:pt x="94891" y="110705"/>
                            <a:pt x="120770" y="138022"/>
                          </a:cubicBezTo>
                          <a:cubicBezTo>
                            <a:pt x="146649" y="165339"/>
                            <a:pt x="191219" y="188343"/>
                            <a:pt x="207034" y="215660"/>
                          </a:cubicBezTo>
                          <a:cubicBezTo>
                            <a:pt x="222849" y="242977"/>
                            <a:pt x="231476" y="277483"/>
                            <a:pt x="215661" y="301924"/>
                          </a:cubicBezTo>
                          <a:cubicBezTo>
                            <a:pt x="199846" y="326365"/>
                            <a:pt x="148088" y="375249"/>
                            <a:pt x="112144" y="362309"/>
                          </a:cubicBezTo>
                          <a:cubicBezTo>
                            <a:pt x="76201" y="349370"/>
                            <a:pt x="38100" y="286828"/>
                            <a:pt x="0" y="224287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Freeform 198"/>
                    <p:cNvSpPr/>
                    <p:nvPr/>
                  </p:nvSpPr>
                  <p:spPr>
                    <a:xfrm>
                      <a:off x="3066691" y="379562"/>
                      <a:ext cx="241539" cy="370936"/>
                    </a:xfrm>
                    <a:custGeom>
                      <a:avLst/>
                      <a:gdLst>
                        <a:gd name="connsiteX0" fmla="*/ 38818 w 241539"/>
                        <a:gd name="connsiteY0" fmla="*/ 0 h 370936"/>
                        <a:gd name="connsiteX1" fmla="*/ 30192 w 241539"/>
                        <a:gd name="connsiteY1" fmla="*/ 69012 h 370936"/>
                        <a:gd name="connsiteX2" fmla="*/ 219973 w 241539"/>
                        <a:gd name="connsiteY2" fmla="*/ 60385 h 370936"/>
                        <a:gd name="connsiteX3" fmla="*/ 159588 w 241539"/>
                        <a:gd name="connsiteY3" fmla="*/ 155276 h 370936"/>
                        <a:gd name="connsiteX4" fmla="*/ 211347 w 241539"/>
                        <a:gd name="connsiteY4" fmla="*/ 224287 h 370936"/>
                        <a:gd name="connsiteX5" fmla="*/ 125083 w 241539"/>
                        <a:gd name="connsiteY5" fmla="*/ 319178 h 370936"/>
                        <a:gd name="connsiteX6" fmla="*/ 211347 w 241539"/>
                        <a:gd name="connsiteY6" fmla="*/ 370936 h 370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1539" h="370936">
                          <a:moveTo>
                            <a:pt x="38818" y="0"/>
                          </a:moveTo>
                          <a:cubicBezTo>
                            <a:pt x="19409" y="29474"/>
                            <a:pt x="0" y="58948"/>
                            <a:pt x="30192" y="69012"/>
                          </a:cubicBezTo>
                          <a:cubicBezTo>
                            <a:pt x="60385" y="79076"/>
                            <a:pt x="198407" y="46008"/>
                            <a:pt x="219973" y="60385"/>
                          </a:cubicBezTo>
                          <a:cubicBezTo>
                            <a:pt x="241539" y="74762"/>
                            <a:pt x="161026" y="127959"/>
                            <a:pt x="159588" y="155276"/>
                          </a:cubicBezTo>
                          <a:cubicBezTo>
                            <a:pt x="158150" y="182593"/>
                            <a:pt x="217098" y="196970"/>
                            <a:pt x="211347" y="224287"/>
                          </a:cubicBezTo>
                          <a:cubicBezTo>
                            <a:pt x="205596" y="251604"/>
                            <a:pt x="125083" y="294737"/>
                            <a:pt x="125083" y="319178"/>
                          </a:cubicBezTo>
                          <a:cubicBezTo>
                            <a:pt x="125083" y="343619"/>
                            <a:pt x="168215" y="357277"/>
                            <a:pt x="211347" y="370936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6" name="Group 87"/>
                  <p:cNvGrpSpPr/>
                  <p:nvPr/>
                </p:nvGrpSpPr>
                <p:grpSpPr>
                  <a:xfrm flipH="1">
                    <a:off x="2388394" y="1447800"/>
                    <a:ext cx="304800" cy="504645"/>
                    <a:chOff x="3561271" y="228600"/>
                    <a:chExt cx="287548" cy="504645"/>
                  </a:xfrm>
                </p:grpSpPr>
                <p:sp>
                  <p:nvSpPr>
                    <p:cNvPr id="194" name="Oval 193"/>
                    <p:cNvSpPr/>
                    <p:nvPr/>
                  </p:nvSpPr>
                  <p:spPr>
                    <a:xfrm>
                      <a:off x="3657600" y="2286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5" name="Freeform 194"/>
                    <p:cNvSpPr/>
                    <p:nvPr/>
                  </p:nvSpPr>
                  <p:spPr>
                    <a:xfrm>
                      <a:off x="3561271" y="362309"/>
                      <a:ext cx="138023" cy="370936"/>
                    </a:xfrm>
                    <a:custGeom>
                      <a:avLst/>
                      <a:gdLst>
                        <a:gd name="connsiteX0" fmla="*/ 104955 w 138023"/>
                        <a:gd name="connsiteY0" fmla="*/ 0 h 370936"/>
                        <a:gd name="connsiteX1" fmla="*/ 1438 w 138023"/>
                        <a:gd name="connsiteY1" fmla="*/ 34506 h 370936"/>
                        <a:gd name="connsiteX2" fmla="*/ 113582 w 138023"/>
                        <a:gd name="connsiteY2" fmla="*/ 129397 h 370936"/>
                        <a:gd name="connsiteX3" fmla="*/ 122208 w 138023"/>
                        <a:gd name="connsiteY3" fmla="*/ 181155 h 370936"/>
                        <a:gd name="connsiteX4" fmla="*/ 18691 w 138023"/>
                        <a:gd name="connsiteY4" fmla="*/ 241540 h 370936"/>
                        <a:gd name="connsiteX5" fmla="*/ 79076 w 138023"/>
                        <a:gd name="connsiteY5" fmla="*/ 276046 h 370936"/>
                        <a:gd name="connsiteX6" fmla="*/ 53197 w 138023"/>
                        <a:gd name="connsiteY6" fmla="*/ 370936 h 370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8023" h="370936">
                          <a:moveTo>
                            <a:pt x="104955" y="0"/>
                          </a:moveTo>
                          <a:cubicBezTo>
                            <a:pt x="52477" y="6470"/>
                            <a:pt x="0" y="12940"/>
                            <a:pt x="1438" y="34506"/>
                          </a:cubicBezTo>
                          <a:cubicBezTo>
                            <a:pt x="2876" y="56072"/>
                            <a:pt x="93454" y="104956"/>
                            <a:pt x="113582" y="129397"/>
                          </a:cubicBezTo>
                          <a:cubicBezTo>
                            <a:pt x="133710" y="153838"/>
                            <a:pt x="138023" y="162465"/>
                            <a:pt x="122208" y="181155"/>
                          </a:cubicBezTo>
                          <a:cubicBezTo>
                            <a:pt x="106393" y="199845"/>
                            <a:pt x="25880" y="225725"/>
                            <a:pt x="18691" y="241540"/>
                          </a:cubicBezTo>
                          <a:cubicBezTo>
                            <a:pt x="11502" y="257355"/>
                            <a:pt x="73325" y="254480"/>
                            <a:pt x="79076" y="276046"/>
                          </a:cubicBezTo>
                          <a:cubicBezTo>
                            <a:pt x="84827" y="297612"/>
                            <a:pt x="69012" y="334274"/>
                            <a:pt x="53197" y="370936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6" name="Freeform 195"/>
                    <p:cNvSpPr/>
                    <p:nvPr/>
                  </p:nvSpPr>
                  <p:spPr>
                    <a:xfrm>
                      <a:off x="3717985" y="379562"/>
                      <a:ext cx="130834" cy="345057"/>
                    </a:xfrm>
                    <a:custGeom>
                      <a:avLst/>
                      <a:gdLst>
                        <a:gd name="connsiteX0" fmla="*/ 17253 w 130834"/>
                        <a:gd name="connsiteY0" fmla="*/ 0 h 345057"/>
                        <a:gd name="connsiteX1" fmla="*/ 129396 w 130834"/>
                        <a:gd name="connsiteY1" fmla="*/ 94891 h 345057"/>
                        <a:gd name="connsiteX2" fmla="*/ 25879 w 130834"/>
                        <a:gd name="connsiteY2" fmla="*/ 146649 h 345057"/>
                        <a:gd name="connsiteX3" fmla="*/ 51758 w 130834"/>
                        <a:gd name="connsiteY3" fmla="*/ 250166 h 345057"/>
                        <a:gd name="connsiteX4" fmla="*/ 0 w 130834"/>
                        <a:gd name="connsiteY4" fmla="*/ 345057 h 345057"/>
                        <a:gd name="connsiteX5" fmla="*/ 0 w 130834"/>
                        <a:gd name="connsiteY5" fmla="*/ 345057 h 345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0834" h="345057">
                          <a:moveTo>
                            <a:pt x="17253" y="0"/>
                          </a:moveTo>
                          <a:cubicBezTo>
                            <a:pt x="72605" y="35225"/>
                            <a:pt x="127958" y="70450"/>
                            <a:pt x="129396" y="94891"/>
                          </a:cubicBezTo>
                          <a:cubicBezTo>
                            <a:pt x="130834" y="119332"/>
                            <a:pt x="38819" y="120770"/>
                            <a:pt x="25879" y="146649"/>
                          </a:cubicBezTo>
                          <a:cubicBezTo>
                            <a:pt x="12939" y="172528"/>
                            <a:pt x="56071" y="217098"/>
                            <a:pt x="51758" y="250166"/>
                          </a:cubicBezTo>
                          <a:cubicBezTo>
                            <a:pt x="47445" y="283234"/>
                            <a:pt x="0" y="345057"/>
                            <a:pt x="0" y="345057"/>
                          </a:cubicBezTo>
                          <a:lnTo>
                            <a:pt x="0" y="345057"/>
                          </a:ln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0" name="Group 652"/>
                <p:cNvGrpSpPr/>
                <p:nvPr/>
              </p:nvGrpSpPr>
              <p:grpSpPr>
                <a:xfrm rot="10181535">
                  <a:off x="5683987" y="4450613"/>
                  <a:ext cx="381000" cy="381001"/>
                  <a:chOff x="5410200" y="3962400"/>
                  <a:chExt cx="381000" cy="381001"/>
                </a:xfrm>
              </p:grpSpPr>
              <p:sp>
                <p:nvSpPr>
                  <p:cNvPr id="152" name="Oval 151"/>
                  <p:cNvSpPr/>
                  <p:nvPr/>
                </p:nvSpPr>
                <p:spPr>
                  <a:xfrm>
                    <a:off x="5582729" y="39624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Freeform 152"/>
                  <p:cNvSpPr/>
                  <p:nvPr/>
                </p:nvSpPr>
                <p:spPr>
                  <a:xfrm>
                    <a:off x="5410200" y="4096109"/>
                    <a:ext cx="214223" cy="247291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Freeform 153"/>
                  <p:cNvSpPr/>
                  <p:nvPr/>
                </p:nvSpPr>
                <p:spPr>
                  <a:xfrm>
                    <a:off x="5643114" y="4113363"/>
                    <a:ext cx="148086" cy="230038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4" name="Group 656"/>
                <p:cNvGrpSpPr/>
                <p:nvPr/>
              </p:nvGrpSpPr>
              <p:grpSpPr>
                <a:xfrm>
                  <a:off x="5804961" y="4114800"/>
                  <a:ext cx="367239" cy="382438"/>
                  <a:chOff x="6943647" y="762000"/>
                  <a:chExt cx="367239" cy="382438"/>
                </a:xfrm>
              </p:grpSpPr>
              <p:sp>
                <p:nvSpPr>
                  <p:cNvPr id="149" name="Oval 148"/>
                  <p:cNvSpPr/>
                  <p:nvPr/>
                </p:nvSpPr>
                <p:spPr>
                  <a:xfrm>
                    <a:off x="7086600" y="7620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Freeform 149"/>
                  <p:cNvSpPr/>
                  <p:nvPr/>
                </p:nvSpPr>
                <p:spPr>
                  <a:xfrm rot="10575612">
                    <a:off x="6943647" y="845647"/>
                    <a:ext cx="238054" cy="29742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Freeform 150"/>
                  <p:cNvSpPr/>
                  <p:nvPr/>
                </p:nvSpPr>
                <p:spPr>
                  <a:xfrm>
                    <a:off x="7162800" y="914400"/>
                    <a:ext cx="148086" cy="230038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8" name="Group 660"/>
                <p:cNvGrpSpPr/>
                <p:nvPr/>
              </p:nvGrpSpPr>
              <p:grpSpPr>
                <a:xfrm>
                  <a:off x="6109761" y="4191000"/>
                  <a:ext cx="367239" cy="382438"/>
                  <a:chOff x="6943647" y="762000"/>
                  <a:chExt cx="367239" cy="382438"/>
                </a:xfrm>
              </p:grpSpPr>
              <p:sp>
                <p:nvSpPr>
                  <p:cNvPr id="146" name="Oval 145"/>
                  <p:cNvSpPr/>
                  <p:nvPr/>
                </p:nvSpPr>
                <p:spPr>
                  <a:xfrm>
                    <a:off x="7086600" y="7620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Freeform 146"/>
                  <p:cNvSpPr/>
                  <p:nvPr/>
                </p:nvSpPr>
                <p:spPr>
                  <a:xfrm rot="10575612">
                    <a:off x="6943647" y="845647"/>
                    <a:ext cx="238054" cy="29742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Freeform 147"/>
                  <p:cNvSpPr/>
                  <p:nvPr/>
                </p:nvSpPr>
                <p:spPr>
                  <a:xfrm>
                    <a:off x="7162800" y="914400"/>
                    <a:ext cx="148086" cy="230038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9" name="Group 664"/>
                <p:cNvGrpSpPr/>
                <p:nvPr/>
              </p:nvGrpSpPr>
              <p:grpSpPr>
                <a:xfrm>
                  <a:off x="6400800" y="4114800"/>
                  <a:ext cx="367239" cy="382438"/>
                  <a:chOff x="6943647" y="762000"/>
                  <a:chExt cx="367239" cy="382438"/>
                </a:xfrm>
              </p:grpSpPr>
              <p:sp>
                <p:nvSpPr>
                  <p:cNvPr id="143" name="Oval 142"/>
                  <p:cNvSpPr/>
                  <p:nvPr/>
                </p:nvSpPr>
                <p:spPr>
                  <a:xfrm>
                    <a:off x="7086600" y="7620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Freeform 143"/>
                  <p:cNvSpPr/>
                  <p:nvPr/>
                </p:nvSpPr>
                <p:spPr>
                  <a:xfrm rot="10575612">
                    <a:off x="6943647" y="845647"/>
                    <a:ext cx="238054" cy="29742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Freeform 144"/>
                  <p:cNvSpPr/>
                  <p:nvPr/>
                </p:nvSpPr>
                <p:spPr>
                  <a:xfrm>
                    <a:off x="7162800" y="914400"/>
                    <a:ext cx="148086" cy="230038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0" name="Group 668"/>
                <p:cNvGrpSpPr/>
                <p:nvPr/>
              </p:nvGrpSpPr>
              <p:grpSpPr>
                <a:xfrm rot="10404751">
                  <a:off x="6012836" y="4515603"/>
                  <a:ext cx="367239" cy="382438"/>
                  <a:chOff x="6943647" y="762000"/>
                  <a:chExt cx="367239" cy="382438"/>
                </a:xfrm>
              </p:grpSpPr>
              <p:sp>
                <p:nvSpPr>
                  <p:cNvPr id="140" name="Oval 139"/>
                  <p:cNvSpPr/>
                  <p:nvPr/>
                </p:nvSpPr>
                <p:spPr>
                  <a:xfrm>
                    <a:off x="7086600" y="7620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Freeform 140"/>
                  <p:cNvSpPr/>
                  <p:nvPr/>
                </p:nvSpPr>
                <p:spPr>
                  <a:xfrm rot="10575612">
                    <a:off x="6943647" y="845647"/>
                    <a:ext cx="238054" cy="29742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Freeform 141"/>
                  <p:cNvSpPr/>
                  <p:nvPr/>
                </p:nvSpPr>
                <p:spPr>
                  <a:xfrm>
                    <a:off x="7162800" y="914400"/>
                    <a:ext cx="148086" cy="230038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1" name="Group 672"/>
                <p:cNvGrpSpPr/>
                <p:nvPr/>
              </p:nvGrpSpPr>
              <p:grpSpPr>
                <a:xfrm rot="10404751">
                  <a:off x="6317636" y="4515603"/>
                  <a:ext cx="367239" cy="382438"/>
                  <a:chOff x="6943647" y="762000"/>
                  <a:chExt cx="367239" cy="382438"/>
                </a:xfrm>
              </p:grpSpPr>
              <p:sp>
                <p:nvSpPr>
                  <p:cNvPr id="137" name="Oval 136"/>
                  <p:cNvSpPr/>
                  <p:nvPr/>
                </p:nvSpPr>
                <p:spPr>
                  <a:xfrm>
                    <a:off x="7086600" y="7620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Freeform 137"/>
                  <p:cNvSpPr/>
                  <p:nvPr/>
                </p:nvSpPr>
                <p:spPr>
                  <a:xfrm rot="10575612">
                    <a:off x="6943647" y="845647"/>
                    <a:ext cx="238054" cy="29742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Freeform 138"/>
                  <p:cNvSpPr/>
                  <p:nvPr/>
                </p:nvSpPr>
                <p:spPr>
                  <a:xfrm>
                    <a:off x="7162800" y="914400"/>
                    <a:ext cx="148086" cy="230038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2" name="Group 676"/>
                <p:cNvGrpSpPr/>
                <p:nvPr/>
              </p:nvGrpSpPr>
              <p:grpSpPr>
                <a:xfrm rot="10327177">
                  <a:off x="6586612" y="4437186"/>
                  <a:ext cx="291473" cy="507468"/>
                  <a:chOff x="3561271" y="228600"/>
                  <a:chExt cx="287548" cy="504645"/>
                </a:xfrm>
              </p:grpSpPr>
              <p:sp>
                <p:nvSpPr>
                  <p:cNvPr id="134" name="Oval 133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Freeform 134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Freeform 135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3" name="Group 252"/>
                <p:cNvGrpSpPr/>
                <p:nvPr/>
              </p:nvGrpSpPr>
              <p:grpSpPr>
                <a:xfrm>
                  <a:off x="6858000" y="3962400"/>
                  <a:ext cx="1016794" cy="1066800"/>
                  <a:chOff x="990600" y="2514600"/>
                  <a:chExt cx="1016794" cy="1066800"/>
                </a:xfrm>
              </p:grpSpPr>
              <p:grpSp>
                <p:nvGrpSpPr>
                  <p:cNvPr id="124" name="Group 126"/>
                  <p:cNvGrpSpPr/>
                  <p:nvPr/>
                </p:nvGrpSpPr>
                <p:grpSpPr>
                  <a:xfrm>
                    <a:off x="990600" y="2590800"/>
                    <a:ext cx="490583" cy="510397"/>
                    <a:chOff x="2107406" y="304800"/>
                    <a:chExt cx="490583" cy="510397"/>
                  </a:xfrm>
                </p:grpSpPr>
                <p:sp>
                  <p:nvSpPr>
                    <p:cNvPr id="262" name="Oval 261"/>
                    <p:cNvSpPr/>
                    <p:nvPr/>
                  </p:nvSpPr>
                  <p:spPr>
                    <a:xfrm>
                      <a:off x="2209800" y="3048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3" name="Freeform 262"/>
                    <p:cNvSpPr/>
                    <p:nvPr/>
                  </p:nvSpPr>
                  <p:spPr>
                    <a:xfrm>
                      <a:off x="2107406" y="428625"/>
                      <a:ext cx="150019" cy="373857"/>
                    </a:xfrm>
                    <a:custGeom>
                      <a:avLst/>
                      <a:gdLst>
                        <a:gd name="connsiteX0" fmla="*/ 121444 w 150019"/>
                        <a:gd name="connsiteY0" fmla="*/ 0 h 373857"/>
                        <a:gd name="connsiteX1" fmla="*/ 50007 w 150019"/>
                        <a:gd name="connsiteY1" fmla="*/ 100013 h 373857"/>
                        <a:gd name="connsiteX2" fmla="*/ 150019 w 150019"/>
                        <a:gd name="connsiteY2" fmla="*/ 200025 h 373857"/>
                        <a:gd name="connsiteX3" fmla="*/ 50007 w 150019"/>
                        <a:gd name="connsiteY3" fmla="*/ 257175 h 373857"/>
                        <a:gd name="connsiteX4" fmla="*/ 7144 w 150019"/>
                        <a:gd name="connsiteY4" fmla="*/ 357188 h 373857"/>
                        <a:gd name="connsiteX5" fmla="*/ 92869 w 150019"/>
                        <a:gd name="connsiteY5" fmla="*/ 357188 h 373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0019" h="373857">
                          <a:moveTo>
                            <a:pt x="121444" y="0"/>
                          </a:moveTo>
                          <a:cubicBezTo>
                            <a:pt x="83344" y="33338"/>
                            <a:pt x="45245" y="66676"/>
                            <a:pt x="50007" y="100013"/>
                          </a:cubicBezTo>
                          <a:cubicBezTo>
                            <a:pt x="54769" y="133350"/>
                            <a:pt x="150019" y="173831"/>
                            <a:pt x="150019" y="200025"/>
                          </a:cubicBezTo>
                          <a:cubicBezTo>
                            <a:pt x="150019" y="226219"/>
                            <a:pt x="73819" y="230981"/>
                            <a:pt x="50007" y="257175"/>
                          </a:cubicBezTo>
                          <a:cubicBezTo>
                            <a:pt x="26195" y="283369"/>
                            <a:pt x="0" y="340519"/>
                            <a:pt x="7144" y="357188"/>
                          </a:cubicBezTo>
                          <a:cubicBezTo>
                            <a:pt x="14288" y="373857"/>
                            <a:pt x="53578" y="365522"/>
                            <a:pt x="92869" y="357188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4" name="Freeform 263"/>
                    <p:cNvSpPr/>
                    <p:nvPr/>
                  </p:nvSpPr>
                  <p:spPr>
                    <a:xfrm>
                      <a:off x="2257246" y="457200"/>
                      <a:ext cx="149523" cy="343619"/>
                    </a:xfrm>
                    <a:custGeom>
                      <a:avLst/>
                      <a:gdLst>
                        <a:gd name="connsiteX0" fmla="*/ 46007 w 149523"/>
                        <a:gd name="connsiteY0" fmla="*/ 0 h 343619"/>
                        <a:gd name="connsiteX1" fmla="*/ 37380 w 149523"/>
                        <a:gd name="connsiteY1" fmla="*/ 77638 h 343619"/>
                        <a:gd name="connsiteX2" fmla="*/ 97765 w 149523"/>
                        <a:gd name="connsiteY2" fmla="*/ 138023 h 343619"/>
                        <a:gd name="connsiteX3" fmla="*/ 140897 w 149523"/>
                        <a:gd name="connsiteY3" fmla="*/ 198408 h 343619"/>
                        <a:gd name="connsiteX4" fmla="*/ 46007 w 149523"/>
                        <a:gd name="connsiteY4" fmla="*/ 258792 h 343619"/>
                        <a:gd name="connsiteX5" fmla="*/ 2875 w 149523"/>
                        <a:gd name="connsiteY5" fmla="*/ 284672 h 343619"/>
                        <a:gd name="connsiteX6" fmla="*/ 28754 w 149523"/>
                        <a:gd name="connsiteY6" fmla="*/ 336430 h 343619"/>
                        <a:gd name="connsiteX7" fmla="*/ 97765 w 149523"/>
                        <a:gd name="connsiteY7" fmla="*/ 327804 h 343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9523" h="343619">
                          <a:moveTo>
                            <a:pt x="46007" y="0"/>
                          </a:moveTo>
                          <a:cubicBezTo>
                            <a:pt x="37380" y="27317"/>
                            <a:pt x="28754" y="54634"/>
                            <a:pt x="37380" y="77638"/>
                          </a:cubicBezTo>
                          <a:cubicBezTo>
                            <a:pt x="46006" y="100642"/>
                            <a:pt x="80512" y="117895"/>
                            <a:pt x="97765" y="138023"/>
                          </a:cubicBezTo>
                          <a:cubicBezTo>
                            <a:pt x="115018" y="158151"/>
                            <a:pt x="149523" y="178280"/>
                            <a:pt x="140897" y="198408"/>
                          </a:cubicBezTo>
                          <a:cubicBezTo>
                            <a:pt x="132271" y="218536"/>
                            <a:pt x="69011" y="244415"/>
                            <a:pt x="46007" y="258792"/>
                          </a:cubicBezTo>
                          <a:cubicBezTo>
                            <a:pt x="23003" y="273169"/>
                            <a:pt x="5750" y="271732"/>
                            <a:pt x="2875" y="284672"/>
                          </a:cubicBezTo>
                          <a:cubicBezTo>
                            <a:pt x="0" y="297612"/>
                            <a:pt x="12939" y="329241"/>
                            <a:pt x="28754" y="336430"/>
                          </a:cubicBezTo>
                          <a:cubicBezTo>
                            <a:pt x="44569" y="343619"/>
                            <a:pt x="71167" y="335711"/>
                            <a:pt x="97765" y="327804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Oval 264"/>
                    <p:cNvSpPr/>
                    <p:nvPr/>
                  </p:nvSpPr>
                  <p:spPr>
                    <a:xfrm>
                      <a:off x="2362200" y="3048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Freeform 265"/>
                    <p:cNvSpPr/>
                    <p:nvPr/>
                  </p:nvSpPr>
                  <p:spPr>
                    <a:xfrm>
                      <a:off x="2372264" y="465826"/>
                      <a:ext cx="120770" cy="349371"/>
                    </a:xfrm>
                    <a:custGeom>
                      <a:avLst/>
                      <a:gdLst>
                        <a:gd name="connsiteX0" fmla="*/ 34506 w 120770"/>
                        <a:gd name="connsiteY0" fmla="*/ 0 h 349371"/>
                        <a:gd name="connsiteX1" fmla="*/ 0 w 120770"/>
                        <a:gd name="connsiteY1" fmla="*/ 77638 h 349371"/>
                        <a:gd name="connsiteX2" fmla="*/ 34506 w 120770"/>
                        <a:gd name="connsiteY2" fmla="*/ 112144 h 349371"/>
                        <a:gd name="connsiteX3" fmla="*/ 120770 w 120770"/>
                        <a:gd name="connsiteY3" fmla="*/ 112144 h 349371"/>
                        <a:gd name="connsiteX4" fmla="*/ 34506 w 120770"/>
                        <a:gd name="connsiteY4" fmla="*/ 215661 h 349371"/>
                        <a:gd name="connsiteX5" fmla="*/ 17253 w 120770"/>
                        <a:gd name="connsiteY5" fmla="*/ 258793 h 349371"/>
                        <a:gd name="connsiteX6" fmla="*/ 51759 w 120770"/>
                        <a:gd name="connsiteY6" fmla="*/ 336431 h 349371"/>
                        <a:gd name="connsiteX7" fmla="*/ 43132 w 120770"/>
                        <a:gd name="connsiteY7" fmla="*/ 336431 h 349371"/>
                        <a:gd name="connsiteX8" fmla="*/ 51759 w 120770"/>
                        <a:gd name="connsiteY8" fmla="*/ 327804 h 349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0770" h="349371">
                          <a:moveTo>
                            <a:pt x="34506" y="0"/>
                          </a:moveTo>
                          <a:cubicBezTo>
                            <a:pt x="17253" y="29473"/>
                            <a:pt x="0" y="58947"/>
                            <a:pt x="0" y="77638"/>
                          </a:cubicBezTo>
                          <a:cubicBezTo>
                            <a:pt x="0" y="96329"/>
                            <a:pt x="14378" y="106393"/>
                            <a:pt x="34506" y="112144"/>
                          </a:cubicBezTo>
                          <a:cubicBezTo>
                            <a:pt x="54634" y="117895"/>
                            <a:pt x="120770" y="94891"/>
                            <a:pt x="120770" y="112144"/>
                          </a:cubicBezTo>
                          <a:cubicBezTo>
                            <a:pt x="120770" y="129397"/>
                            <a:pt x="51759" y="191220"/>
                            <a:pt x="34506" y="215661"/>
                          </a:cubicBezTo>
                          <a:cubicBezTo>
                            <a:pt x="17253" y="240102"/>
                            <a:pt x="14378" y="238665"/>
                            <a:pt x="17253" y="258793"/>
                          </a:cubicBezTo>
                          <a:cubicBezTo>
                            <a:pt x="20129" y="278921"/>
                            <a:pt x="47446" y="323491"/>
                            <a:pt x="51759" y="336431"/>
                          </a:cubicBezTo>
                          <a:cubicBezTo>
                            <a:pt x="56072" y="349371"/>
                            <a:pt x="43132" y="337869"/>
                            <a:pt x="43132" y="336431"/>
                          </a:cubicBezTo>
                          <a:cubicBezTo>
                            <a:pt x="43132" y="334993"/>
                            <a:pt x="47445" y="331398"/>
                            <a:pt x="51759" y="327804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Freeform 266"/>
                    <p:cNvSpPr/>
                    <p:nvPr/>
                  </p:nvSpPr>
                  <p:spPr>
                    <a:xfrm>
                      <a:off x="2462842" y="457200"/>
                      <a:ext cx="135147" cy="345057"/>
                    </a:xfrm>
                    <a:custGeom>
                      <a:avLst/>
                      <a:gdLst>
                        <a:gd name="connsiteX0" fmla="*/ 4313 w 135147"/>
                        <a:gd name="connsiteY0" fmla="*/ 0 h 345057"/>
                        <a:gd name="connsiteX1" fmla="*/ 125083 w 135147"/>
                        <a:gd name="connsiteY1" fmla="*/ 94891 h 345057"/>
                        <a:gd name="connsiteX2" fmla="*/ 64698 w 135147"/>
                        <a:gd name="connsiteY2" fmla="*/ 181155 h 345057"/>
                        <a:gd name="connsiteX3" fmla="*/ 4313 w 135147"/>
                        <a:gd name="connsiteY3" fmla="*/ 250166 h 345057"/>
                        <a:gd name="connsiteX4" fmla="*/ 38818 w 135147"/>
                        <a:gd name="connsiteY4" fmla="*/ 345057 h 345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5147" h="345057">
                          <a:moveTo>
                            <a:pt x="4313" y="0"/>
                          </a:moveTo>
                          <a:cubicBezTo>
                            <a:pt x="59666" y="32349"/>
                            <a:pt x="115019" y="64699"/>
                            <a:pt x="125083" y="94891"/>
                          </a:cubicBezTo>
                          <a:cubicBezTo>
                            <a:pt x="135147" y="125084"/>
                            <a:pt x="84826" y="155276"/>
                            <a:pt x="64698" y="181155"/>
                          </a:cubicBezTo>
                          <a:cubicBezTo>
                            <a:pt x="44570" y="207034"/>
                            <a:pt x="8626" y="222849"/>
                            <a:pt x="4313" y="250166"/>
                          </a:cubicBezTo>
                          <a:cubicBezTo>
                            <a:pt x="0" y="277483"/>
                            <a:pt x="19409" y="311270"/>
                            <a:pt x="38818" y="345057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5" name="Group 133"/>
                  <p:cNvGrpSpPr/>
                  <p:nvPr/>
                </p:nvGrpSpPr>
                <p:grpSpPr>
                  <a:xfrm>
                    <a:off x="1626394" y="2514600"/>
                    <a:ext cx="301925" cy="533400"/>
                    <a:chOff x="3045124" y="228600"/>
                    <a:chExt cx="301925" cy="533400"/>
                  </a:xfrm>
                </p:grpSpPr>
                <p:sp>
                  <p:nvSpPr>
                    <p:cNvPr id="259" name="Oval 258"/>
                    <p:cNvSpPr/>
                    <p:nvPr/>
                  </p:nvSpPr>
                  <p:spPr>
                    <a:xfrm>
                      <a:off x="3086819" y="2286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0" name="Freeform 259"/>
                    <p:cNvSpPr/>
                    <p:nvPr/>
                  </p:nvSpPr>
                  <p:spPr>
                    <a:xfrm>
                      <a:off x="3045124" y="386751"/>
                      <a:ext cx="231476" cy="375249"/>
                    </a:xfrm>
                    <a:custGeom>
                      <a:avLst/>
                      <a:gdLst>
                        <a:gd name="connsiteX0" fmla="*/ 103517 w 231476"/>
                        <a:gd name="connsiteY0" fmla="*/ 0 h 375249"/>
                        <a:gd name="connsiteX1" fmla="*/ 51759 w 231476"/>
                        <a:gd name="connsiteY1" fmla="*/ 51758 h 375249"/>
                        <a:gd name="connsiteX2" fmla="*/ 120770 w 231476"/>
                        <a:gd name="connsiteY2" fmla="*/ 138022 h 375249"/>
                        <a:gd name="connsiteX3" fmla="*/ 207034 w 231476"/>
                        <a:gd name="connsiteY3" fmla="*/ 215660 h 375249"/>
                        <a:gd name="connsiteX4" fmla="*/ 215661 w 231476"/>
                        <a:gd name="connsiteY4" fmla="*/ 301924 h 375249"/>
                        <a:gd name="connsiteX5" fmla="*/ 112144 w 231476"/>
                        <a:gd name="connsiteY5" fmla="*/ 362309 h 375249"/>
                        <a:gd name="connsiteX6" fmla="*/ 0 w 231476"/>
                        <a:gd name="connsiteY6" fmla="*/ 224287 h 375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1476" h="375249">
                          <a:moveTo>
                            <a:pt x="103517" y="0"/>
                          </a:moveTo>
                          <a:cubicBezTo>
                            <a:pt x="76200" y="14377"/>
                            <a:pt x="48884" y="28754"/>
                            <a:pt x="51759" y="51758"/>
                          </a:cubicBezTo>
                          <a:cubicBezTo>
                            <a:pt x="54635" y="74762"/>
                            <a:pt x="94891" y="110705"/>
                            <a:pt x="120770" y="138022"/>
                          </a:cubicBezTo>
                          <a:cubicBezTo>
                            <a:pt x="146649" y="165339"/>
                            <a:pt x="191219" y="188343"/>
                            <a:pt x="207034" y="215660"/>
                          </a:cubicBezTo>
                          <a:cubicBezTo>
                            <a:pt x="222849" y="242977"/>
                            <a:pt x="231476" y="277483"/>
                            <a:pt x="215661" y="301924"/>
                          </a:cubicBezTo>
                          <a:cubicBezTo>
                            <a:pt x="199846" y="326365"/>
                            <a:pt x="148088" y="375249"/>
                            <a:pt x="112144" y="362309"/>
                          </a:cubicBezTo>
                          <a:cubicBezTo>
                            <a:pt x="76201" y="349370"/>
                            <a:pt x="38100" y="286828"/>
                            <a:pt x="0" y="224287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1" name="Freeform 260"/>
                    <p:cNvSpPr/>
                    <p:nvPr/>
                  </p:nvSpPr>
                  <p:spPr>
                    <a:xfrm>
                      <a:off x="3105510" y="379562"/>
                      <a:ext cx="241539" cy="370936"/>
                    </a:xfrm>
                    <a:custGeom>
                      <a:avLst/>
                      <a:gdLst>
                        <a:gd name="connsiteX0" fmla="*/ 38818 w 241539"/>
                        <a:gd name="connsiteY0" fmla="*/ 0 h 370936"/>
                        <a:gd name="connsiteX1" fmla="*/ 30192 w 241539"/>
                        <a:gd name="connsiteY1" fmla="*/ 69012 h 370936"/>
                        <a:gd name="connsiteX2" fmla="*/ 219973 w 241539"/>
                        <a:gd name="connsiteY2" fmla="*/ 60385 h 370936"/>
                        <a:gd name="connsiteX3" fmla="*/ 159588 w 241539"/>
                        <a:gd name="connsiteY3" fmla="*/ 155276 h 370936"/>
                        <a:gd name="connsiteX4" fmla="*/ 211347 w 241539"/>
                        <a:gd name="connsiteY4" fmla="*/ 224287 h 370936"/>
                        <a:gd name="connsiteX5" fmla="*/ 125083 w 241539"/>
                        <a:gd name="connsiteY5" fmla="*/ 319178 h 370936"/>
                        <a:gd name="connsiteX6" fmla="*/ 211347 w 241539"/>
                        <a:gd name="connsiteY6" fmla="*/ 370936 h 370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1539" h="370936">
                          <a:moveTo>
                            <a:pt x="38818" y="0"/>
                          </a:moveTo>
                          <a:cubicBezTo>
                            <a:pt x="19409" y="29474"/>
                            <a:pt x="0" y="58948"/>
                            <a:pt x="30192" y="69012"/>
                          </a:cubicBezTo>
                          <a:cubicBezTo>
                            <a:pt x="60385" y="79076"/>
                            <a:pt x="198407" y="46008"/>
                            <a:pt x="219973" y="60385"/>
                          </a:cubicBezTo>
                          <a:cubicBezTo>
                            <a:pt x="241539" y="74762"/>
                            <a:pt x="161026" y="127959"/>
                            <a:pt x="159588" y="155276"/>
                          </a:cubicBezTo>
                          <a:cubicBezTo>
                            <a:pt x="158150" y="182593"/>
                            <a:pt x="217098" y="196970"/>
                            <a:pt x="211347" y="224287"/>
                          </a:cubicBezTo>
                          <a:cubicBezTo>
                            <a:pt x="205596" y="251604"/>
                            <a:pt x="125083" y="294737"/>
                            <a:pt x="125083" y="319178"/>
                          </a:cubicBezTo>
                          <a:cubicBezTo>
                            <a:pt x="125083" y="343619"/>
                            <a:pt x="168215" y="357277"/>
                            <a:pt x="211347" y="370936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6" name="Group 137"/>
                  <p:cNvGrpSpPr/>
                  <p:nvPr/>
                </p:nvGrpSpPr>
                <p:grpSpPr>
                  <a:xfrm flipH="1">
                    <a:off x="1397794" y="2514600"/>
                    <a:ext cx="304800" cy="504645"/>
                    <a:chOff x="3561271" y="228600"/>
                    <a:chExt cx="287548" cy="504645"/>
                  </a:xfrm>
                </p:grpSpPr>
                <p:sp>
                  <p:nvSpPr>
                    <p:cNvPr id="256" name="Oval 255"/>
                    <p:cNvSpPr/>
                    <p:nvPr/>
                  </p:nvSpPr>
                  <p:spPr>
                    <a:xfrm>
                      <a:off x="3657600" y="2286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Freeform 256"/>
                    <p:cNvSpPr/>
                    <p:nvPr/>
                  </p:nvSpPr>
                  <p:spPr>
                    <a:xfrm>
                      <a:off x="3561271" y="362309"/>
                      <a:ext cx="138023" cy="370936"/>
                    </a:xfrm>
                    <a:custGeom>
                      <a:avLst/>
                      <a:gdLst>
                        <a:gd name="connsiteX0" fmla="*/ 104955 w 138023"/>
                        <a:gd name="connsiteY0" fmla="*/ 0 h 370936"/>
                        <a:gd name="connsiteX1" fmla="*/ 1438 w 138023"/>
                        <a:gd name="connsiteY1" fmla="*/ 34506 h 370936"/>
                        <a:gd name="connsiteX2" fmla="*/ 113582 w 138023"/>
                        <a:gd name="connsiteY2" fmla="*/ 129397 h 370936"/>
                        <a:gd name="connsiteX3" fmla="*/ 122208 w 138023"/>
                        <a:gd name="connsiteY3" fmla="*/ 181155 h 370936"/>
                        <a:gd name="connsiteX4" fmla="*/ 18691 w 138023"/>
                        <a:gd name="connsiteY4" fmla="*/ 241540 h 370936"/>
                        <a:gd name="connsiteX5" fmla="*/ 79076 w 138023"/>
                        <a:gd name="connsiteY5" fmla="*/ 276046 h 370936"/>
                        <a:gd name="connsiteX6" fmla="*/ 53197 w 138023"/>
                        <a:gd name="connsiteY6" fmla="*/ 370936 h 370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8023" h="370936">
                          <a:moveTo>
                            <a:pt x="104955" y="0"/>
                          </a:moveTo>
                          <a:cubicBezTo>
                            <a:pt x="52477" y="6470"/>
                            <a:pt x="0" y="12940"/>
                            <a:pt x="1438" y="34506"/>
                          </a:cubicBezTo>
                          <a:cubicBezTo>
                            <a:pt x="2876" y="56072"/>
                            <a:pt x="93454" y="104956"/>
                            <a:pt x="113582" y="129397"/>
                          </a:cubicBezTo>
                          <a:cubicBezTo>
                            <a:pt x="133710" y="153838"/>
                            <a:pt x="138023" y="162465"/>
                            <a:pt x="122208" y="181155"/>
                          </a:cubicBezTo>
                          <a:cubicBezTo>
                            <a:pt x="106393" y="199845"/>
                            <a:pt x="25880" y="225725"/>
                            <a:pt x="18691" y="241540"/>
                          </a:cubicBezTo>
                          <a:cubicBezTo>
                            <a:pt x="11502" y="257355"/>
                            <a:pt x="73325" y="254480"/>
                            <a:pt x="79076" y="276046"/>
                          </a:cubicBezTo>
                          <a:cubicBezTo>
                            <a:pt x="84827" y="297612"/>
                            <a:pt x="69012" y="334274"/>
                            <a:pt x="53197" y="370936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Freeform 257"/>
                    <p:cNvSpPr/>
                    <p:nvPr/>
                  </p:nvSpPr>
                  <p:spPr>
                    <a:xfrm>
                      <a:off x="3717985" y="379562"/>
                      <a:ext cx="130834" cy="345057"/>
                    </a:xfrm>
                    <a:custGeom>
                      <a:avLst/>
                      <a:gdLst>
                        <a:gd name="connsiteX0" fmla="*/ 17253 w 130834"/>
                        <a:gd name="connsiteY0" fmla="*/ 0 h 345057"/>
                        <a:gd name="connsiteX1" fmla="*/ 129396 w 130834"/>
                        <a:gd name="connsiteY1" fmla="*/ 94891 h 345057"/>
                        <a:gd name="connsiteX2" fmla="*/ 25879 w 130834"/>
                        <a:gd name="connsiteY2" fmla="*/ 146649 h 345057"/>
                        <a:gd name="connsiteX3" fmla="*/ 51758 w 130834"/>
                        <a:gd name="connsiteY3" fmla="*/ 250166 h 345057"/>
                        <a:gd name="connsiteX4" fmla="*/ 0 w 130834"/>
                        <a:gd name="connsiteY4" fmla="*/ 345057 h 345057"/>
                        <a:gd name="connsiteX5" fmla="*/ 0 w 130834"/>
                        <a:gd name="connsiteY5" fmla="*/ 345057 h 345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0834" h="345057">
                          <a:moveTo>
                            <a:pt x="17253" y="0"/>
                          </a:moveTo>
                          <a:cubicBezTo>
                            <a:pt x="72605" y="35225"/>
                            <a:pt x="127958" y="70450"/>
                            <a:pt x="129396" y="94891"/>
                          </a:cubicBezTo>
                          <a:cubicBezTo>
                            <a:pt x="130834" y="119332"/>
                            <a:pt x="38819" y="120770"/>
                            <a:pt x="25879" y="146649"/>
                          </a:cubicBezTo>
                          <a:cubicBezTo>
                            <a:pt x="12939" y="172528"/>
                            <a:pt x="56071" y="217098"/>
                            <a:pt x="51758" y="250166"/>
                          </a:cubicBezTo>
                          <a:cubicBezTo>
                            <a:pt x="47445" y="283234"/>
                            <a:pt x="0" y="345057"/>
                            <a:pt x="0" y="345057"/>
                          </a:cubicBezTo>
                          <a:lnTo>
                            <a:pt x="0" y="345057"/>
                          </a:ln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" name="Group 141"/>
                  <p:cNvGrpSpPr/>
                  <p:nvPr/>
                </p:nvGrpSpPr>
                <p:grpSpPr>
                  <a:xfrm rot="10800000">
                    <a:off x="996351" y="2994803"/>
                    <a:ext cx="1011043" cy="586597"/>
                    <a:chOff x="1981200" y="1447800"/>
                    <a:chExt cx="1011043" cy="586597"/>
                  </a:xfrm>
                </p:grpSpPr>
                <p:grpSp>
                  <p:nvGrpSpPr>
                    <p:cNvPr id="128" name="Group 76"/>
                    <p:cNvGrpSpPr/>
                    <p:nvPr/>
                  </p:nvGrpSpPr>
                  <p:grpSpPr>
                    <a:xfrm>
                      <a:off x="1981200" y="1524000"/>
                      <a:ext cx="490583" cy="510397"/>
                      <a:chOff x="2107406" y="304800"/>
                      <a:chExt cx="490583" cy="510397"/>
                    </a:xfrm>
                  </p:grpSpPr>
                  <p:sp>
                    <p:nvSpPr>
                      <p:cNvPr id="250" name="Oval 44"/>
                      <p:cNvSpPr/>
                      <p:nvPr/>
                    </p:nvSpPr>
                    <p:spPr>
                      <a:xfrm>
                        <a:off x="2209800" y="304800"/>
                        <a:ext cx="152400" cy="152400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1" name="Freeform 45"/>
                      <p:cNvSpPr/>
                      <p:nvPr/>
                    </p:nvSpPr>
                    <p:spPr>
                      <a:xfrm>
                        <a:off x="2107406" y="428625"/>
                        <a:ext cx="150019" cy="373857"/>
                      </a:xfrm>
                      <a:custGeom>
                        <a:avLst/>
                        <a:gdLst>
                          <a:gd name="connsiteX0" fmla="*/ 121444 w 150019"/>
                          <a:gd name="connsiteY0" fmla="*/ 0 h 373857"/>
                          <a:gd name="connsiteX1" fmla="*/ 50007 w 150019"/>
                          <a:gd name="connsiteY1" fmla="*/ 100013 h 373857"/>
                          <a:gd name="connsiteX2" fmla="*/ 150019 w 150019"/>
                          <a:gd name="connsiteY2" fmla="*/ 200025 h 373857"/>
                          <a:gd name="connsiteX3" fmla="*/ 50007 w 150019"/>
                          <a:gd name="connsiteY3" fmla="*/ 257175 h 373857"/>
                          <a:gd name="connsiteX4" fmla="*/ 7144 w 150019"/>
                          <a:gd name="connsiteY4" fmla="*/ 357188 h 373857"/>
                          <a:gd name="connsiteX5" fmla="*/ 92869 w 150019"/>
                          <a:gd name="connsiteY5" fmla="*/ 357188 h 373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50019" h="373857">
                            <a:moveTo>
                              <a:pt x="121444" y="0"/>
                            </a:moveTo>
                            <a:cubicBezTo>
                              <a:pt x="83344" y="33338"/>
                              <a:pt x="45245" y="66676"/>
                              <a:pt x="50007" y="100013"/>
                            </a:cubicBezTo>
                            <a:cubicBezTo>
                              <a:pt x="54769" y="133350"/>
                              <a:pt x="150019" y="173831"/>
                              <a:pt x="150019" y="200025"/>
                            </a:cubicBezTo>
                            <a:cubicBezTo>
                              <a:pt x="150019" y="226219"/>
                              <a:pt x="73819" y="230981"/>
                              <a:pt x="50007" y="257175"/>
                            </a:cubicBezTo>
                            <a:cubicBezTo>
                              <a:pt x="26195" y="283369"/>
                              <a:pt x="0" y="340519"/>
                              <a:pt x="7144" y="357188"/>
                            </a:cubicBezTo>
                            <a:cubicBezTo>
                              <a:pt x="14288" y="373857"/>
                              <a:pt x="53578" y="365522"/>
                              <a:pt x="92869" y="357188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2" name="Freeform 46"/>
                      <p:cNvSpPr/>
                      <p:nvPr/>
                    </p:nvSpPr>
                    <p:spPr>
                      <a:xfrm>
                        <a:off x="2257246" y="457200"/>
                        <a:ext cx="149523" cy="343619"/>
                      </a:xfrm>
                      <a:custGeom>
                        <a:avLst/>
                        <a:gdLst>
                          <a:gd name="connsiteX0" fmla="*/ 46007 w 149523"/>
                          <a:gd name="connsiteY0" fmla="*/ 0 h 343619"/>
                          <a:gd name="connsiteX1" fmla="*/ 37380 w 149523"/>
                          <a:gd name="connsiteY1" fmla="*/ 77638 h 343619"/>
                          <a:gd name="connsiteX2" fmla="*/ 97765 w 149523"/>
                          <a:gd name="connsiteY2" fmla="*/ 138023 h 343619"/>
                          <a:gd name="connsiteX3" fmla="*/ 140897 w 149523"/>
                          <a:gd name="connsiteY3" fmla="*/ 198408 h 343619"/>
                          <a:gd name="connsiteX4" fmla="*/ 46007 w 149523"/>
                          <a:gd name="connsiteY4" fmla="*/ 258792 h 343619"/>
                          <a:gd name="connsiteX5" fmla="*/ 2875 w 149523"/>
                          <a:gd name="connsiteY5" fmla="*/ 284672 h 343619"/>
                          <a:gd name="connsiteX6" fmla="*/ 28754 w 149523"/>
                          <a:gd name="connsiteY6" fmla="*/ 336430 h 343619"/>
                          <a:gd name="connsiteX7" fmla="*/ 97765 w 149523"/>
                          <a:gd name="connsiteY7" fmla="*/ 327804 h 3436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49523" h="343619">
                            <a:moveTo>
                              <a:pt x="46007" y="0"/>
                            </a:moveTo>
                            <a:cubicBezTo>
                              <a:pt x="37380" y="27317"/>
                              <a:pt x="28754" y="54634"/>
                              <a:pt x="37380" y="77638"/>
                            </a:cubicBezTo>
                            <a:cubicBezTo>
                              <a:pt x="46006" y="100642"/>
                              <a:pt x="80512" y="117895"/>
                              <a:pt x="97765" y="138023"/>
                            </a:cubicBezTo>
                            <a:cubicBezTo>
                              <a:pt x="115018" y="158151"/>
                              <a:pt x="149523" y="178280"/>
                              <a:pt x="140897" y="198408"/>
                            </a:cubicBezTo>
                            <a:cubicBezTo>
                              <a:pt x="132271" y="218536"/>
                              <a:pt x="69011" y="244415"/>
                              <a:pt x="46007" y="258792"/>
                            </a:cubicBezTo>
                            <a:cubicBezTo>
                              <a:pt x="23003" y="273169"/>
                              <a:pt x="5750" y="271732"/>
                              <a:pt x="2875" y="284672"/>
                            </a:cubicBezTo>
                            <a:cubicBezTo>
                              <a:pt x="0" y="297612"/>
                              <a:pt x="12939" y="329241"/>
                              <a:pt x="28754" y="336430"/>
                            </a:cubicBezTo>
                            <a:cubicBezTo>
                              <a:pt x="44569" y="343619"/>
                              <a:pt x="71167" y="335711"/>
                              <a:pt x="97765" y="327804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3" name="Oval 47"/>
                      <p:cNvSpPr/>
                      <p:nvPr/>
                    </p:nvSpPr>
                    <p:spPr>
                      <a:xfrm>
                        <a:off x="2362200" y="304800"/>
                        <a:ext cx="152400" cy="152400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4" name="Freeform 48"/>
                      <p:cNvSpPr/>
                      <p:nvPr/>
                    </p:nvSpPr>
                    <p:spPr>
                      <a:xfrm>
                        <a:off x="2372264" y="465826"/>
                        <a:ext cx="120770" cy="349371"/>
                      </a:xfrm>
                      <a:custGeom>
                        <a:avLst/>
                        <a:gdLst>
                          <a:gd name="connsiteX0" fmla="*/ 34506 w 120770"/>
                          <a:gd name="connsiteY0" fmla="*/ 0 h 349371"/>
                          <a:gd name="connsiteX1" fmla="*/ 0 w 120770"/>
                          <a:gd name="connsiteY1" fmla="*/ 77638 h 349371"/>
                          <a:gd name="connsiteX2" fmla="*/ 34506 w 120770"/>
                          <a:gd name="connsiteY2" fmla="*/ 112144 h 349371"/>
                          <a:gd name="connsiteX3" fmla="*/ 120770 w 120770"/>
                          <a:gd name="connsiteY3" fmla="*/ 112144 h 349371"/>
                          <a:gd name="connsiteX4" fmla="*/ 34506 w 120770"/>
                          <a:gd name="connsiteY4" fmla="*/ 215661 h 349371"/>
                          <a:gd name="connsiteX5" fmla="*/ 17253 w 120770"/>
                          <a:gd name="connsiteY5" fmla="*/ 258793 h 349371"/>
                          <a:gd name="connsiteX6" fmla="*/ 51759 w 120770"/>
                          <a:gd name="connsiteY6" fmla="*/ 336431 h 349371"/>
                          <a:gd name="connsiteX7" fmla="*/ 43132 w 120770"/>
                          <a:gd name="connsiteY7" fmla="*/ 336431 h 349371"/>
                          <a:gd name="connsiteX8" fmla="*/ 51759 w 120770"/>
                          <a:gd name="connsiteY8" fmla="*/ 327804 h 3493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0770" h="349371">
                            <a:moveTo>
                              <a:pt x="34506" y="0"/>
                            </a:moveTo>
                            <a:cubicBezTo>
                              <a:pt x="17253" y="29473"/>
                              <a:pt x="0" y="58947"/>
                              <a:pt x="0" y="77638"/>
                            </a:cubicBezTo>
                            <a:cubicBezTo>
                              <a:pt x="0" y="96329"/>
                              <a:pt x="14378" y="106393"/>
                              <a:pt x="34506" y="112144"/>
                            </a:cubicBezTo>
                            <a:cubicBezTo>
                              <a:pt x="54634" y="117895"/>
                              <a:pt x="120770" y="94891"/>
                              <a:pt x="120770" y="112144"/>
                            </a:cubicBezTo>
                            <a:cubicBezTo>
                              <a:pt x="120770" y="129397"/>
                              <a:pt x="51759" y="191220"/>
                              <a:pt x="34506" y="215661"/>
                            </a:cubicBezTo>
                            <a:cubicBezTo>
                              <a:pt x="17253" y="240102"/>
                              <a:pt x="14378" y="238665"/>
                              <a:pt x="17253" y="258793"/>
                            </a:cubicBezTo>
                            <a:cubicBezTo>
                              <a:pt x="20129" y="278921"/>
                              <a:pt x="47446" y="323491"/>
                              <a:pt x="51759" y="336431"/>
                            </a:cubicBezTo>
                            <a:cubicBezTo>
                              <a:pt x="56072" y="349371"/>
                              <a:pt x="43132" y="337869"/>
                              <a:pt x="43132" y="336431"/>
                            </a:cubicBezTo>
                            <a:cubicBezTo>
                              <a:pt x="43132" y="334993"/>
                              <a:pt x="47445" y="331398"/>
                              <a:pt x="51759" y="327804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5" name="Freeform 254"/>
                      <p:cNvSpPr/>
                      <p:nvPr/>
                    </p:nvSpPr>
                    <p:spPr>
                      <a:xfrm>
                        <a:off x="2462842" y="457200"/>
                        <a:ext cx="135147" cy="345057"/>
                      </a:xfrm>
                      <a:custGeom>
                        <a:avLst/>
                        <a:gdLst>
                          <a:gd name="connsiteX0" fmla="*/ 4313 w 135147"/>
                          <a:gd name="connsiteY0" fmla="*/ 0 h 345057"/>
                          <a:gd name="connsiteX1" fmla="*/ 125083 w 135147"/>
                          <a:gd name="connsiteY1" fmla="*/ 94891 h 345057"/>
                          <a:gd name="connsiteX2" fmla="*/ 64698 w 135147"/>
                          <a:gd name="connsiteY2" fmla="*/ 181155 h 345057"/>
                          <a:gd name="connsiteX3" fmla="*/ 4313 w 135147"/>
                          <a:gd name="connsiteY3" fmla="*/ 250166 h 345057"/>
                          <a:gd name="connsiteX4" fmla="*/ 38818 w 135147"/>
                          <a:gd name="connsiteY4" fmla="*/ 345057 h 3450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5147" h="345057">
                            <a:moveTo>
                              <a:pt x="4313" y="0"/>
                            </a:moveTo>
                            <a:cubicBezTo>
                              <a:pt x="59666" y="32349"/>
                              <a:pt x="115019" y="64699"/>
                              <a:pt x="125083" y="94891"/>
                            </a:cubicBezTo>
                            <a:cubicBezTo>
                              <a:pt x="135147" y="125084"/>
                              <a:pt x="84826" y="155276"/>
                              <a:pt x="64698" y="181155"/>
                            </a:cubicBezTo>
                            <a:cubicBezTo>
                              <a:pt x="44570" y="207034"/>
                              <a:pt x="8626" y="222849"/>
                              <a:pt x="4313" y="250166"/>
                            </a:cubicBezTo>
                            <a:cubicBezTo>
                              <a:pt x="0" y="277483"/>
                              <a:pt x="19409" y="311270"/>
                              <a:pt x="38818" y="345057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9" name="Group 83"/>
                    <p:cNvGrpSpPr/>
                    <p:nvPr/>
                  </p:nvGrpSpPr>
                  <p:grpSpPr>
                    <a:xfrm>
                      <a:off x="2616994" y="1447800"/>
                      <a:ext cx="375249" cy="521898"/>
                      <a:chOff x="2932981" y="228600"/>
                      <a:chExt cx="375249" cy="521898"/>
                    </a:xfrm>
                  </p:grpSpPr>
                  <p:sp>
                    <p:nvSpPr>
                      <p:cNvPr id="247" name="Oval 41"/>
                      <p:cNvSpPr/>
                      <p:nvPr/>
                    </p:nvSpPr>
                    <p:spPr>
                      <a:xfrm>
                        <a:off x="3048000" y="228600"/>
                        <a:ext cx="152400" cy="152400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8" name="Freeform 42"/>
                      <p:cNvSpPr/>
                      <p:nvPr/>
                    </p:nvSpPr>
                    <p:spPr>
                      <a:xfrm>
                        <a:off x="2932981" y="370936"/>
                        <a:ext cx="231476" cy="375249"/>
                      </a:xfrm>
                      <a:custGeom>
                        <a:avLst/>
                        <a:gdLst>
                          <a:gd name="connsiteX0" fmla="*/ 103517 w 231476"/>
                          <a:gd name="connsiteY0" fmla="*/ 0 h 375249"/>
                          <a:gd name="connsiteX1" fmla="*/ 51759 w 231476"/>
                          <a:gd name="connsiteY1" fmla="*/ 51758 h 375249"/>
                          <a:gd name="connsiteX2" fmla="*/ 120770 w 231476"/>
                          <a:gd name="connsiteY2" fmla="*/ 138022 h 375249"/>
                          <a:gd name="connsiteX3" fmla="*/ 207034 w 231476"/>
                          <a:gd name="connsiteY3" fmla="*/ 215660 h 375249"/>
                          <a:gd name="connsiteX4" fmla="*/ 215661 w 231476"/>
                          <a:gd name="connsiteY4" fmla="*/ 301924 h 375249"/>
                          <a:gd name="connsiteX5" fmla="*/ 112144 w 231476"/>
                          <a:gd name="connsiteY5" fmla="*/ 362309 h 375249"/>
                          <a:gd name="connsiteX6" fmla="*/ 0 w 231476"/>
                          <a:gd name="connsiteY6" fmla="*/ 224287 h 3752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31476" h="375249">
                            <a:moveTo>
                              <a:pt x="103517" y="0"/>
                            </a:moveTo>
                            <a:cubicBezTo>
                              <a:pt x="76200" y="14377"/>
                              <a:pt x="48884" y="28754"/>
                              <a:pt x="51759" y="51758"/>
                            </a:cubicBezTo>
                            <a:cubicBezTo>
                              <a:pt x="54635" y="74762"/>
                              <a:pt x="94891" y="110705"/>
                              <a:pt x="120770" y="138022"/>
                            </a:cubicBezTo>
                            <a:cubicBezTo>
                              <a:pt x="146649" y="165339"/>
                              <a:pt x="191219" y="188343"/>
                              <a:pt x="207034" y="215660"/>
                            </a:cubicBezTo>
                            <a:cubicBezTo>
                              <a:pt x="222849" y="242977"/>
                              <a:pt x="231476" y="277483"/>
                              <a:pt x="215661" y="301924"/>
                            </a:cubicBezTo>
                            <a:cubicBezTo>
                              <a:pt x="199846" y="326365"/>
                              <a:pt x="148088" y="375249"/>
                              <a:pt x="112144" y="362309"/>
                            </a:cubicBezTo>
                            <a:cubicBezTo>
                              <a:pt x="76201" y="349370"/>
                              <a:pt x="38100" y="286828"/>
                              <a:pt x="0" y="224287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9" name="Freeform 43"/>
                      <p:cNvSpPr/>
                      <p:nvPr/>
                    </p:nvSpPr>
                    <p:spPr>
                      <a:xfrm>
                        <a:off x="3066691" y="379562"/>
                        <a:ext cx="241539" cy="370936"/>
                      </a:xfrm>
                      <a:custGeom>
                        <a:avLst/>
                        <a:gdLst>
                          <a:gd name="connsiteX0" fmla="*/ 38818 w 241539"/>
                          <a:gd name="connsiteY0" fmla="*/ 0 h 370936"/>
                          <a:gd name="connsiteX1" fmla="*/ 30192 w 241539"/>
                          <a:gd name="connsiteY1" fmla="*/ 69012 h 370936"/>
                          <a:gd name="connsiteX2" fmla="*/ 219973 w 241539"/>
                          <a:gd name="connsiteY2" fmla="*/ 60385 h 370936"/>
                          <a:gd name="connsiteX3" fmla="*/ 159588 w 241539"/>
                          <a:gd name="connsiteY3" fmla="*/ 155276 h 370936"/>
                          <a:gd name="connsiteX4" fmla="*/ 211347 w 241539"/>
                          <a:gd name="connsiteY4" fmla="*/ 224287 h 370936"/>
                          <a:gd name="connsiteX5" fmla="*/ 125083 w 241539"/>
                          <a:gd name="connsiteY5" fmla="*/ 319178 h 370936"/>
                          <a:gd name="connsiteX6" fmla="*/ 211347 w 241539"/>
                          <a:gd name="connsiteY6" fmla="*/ 370936 h 3709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41539" h="370936">
                            <a:moveTo>
                              <a:pt x="38818" y="0"/>
                            </a:moveTo>
                            <a:cubicBezTo>
                              <a:pt x="19409" y="29474"/>
                              <a:pt x="0" y="58948"/>
                              <a:pt x="30192" y="69012"/>
                            </a:cubicBezTo>
                            <a:cubicBezTo>
                              <a:pt x="60385" y="79076"/>
                              <a:pt x="198407" y="46008"/>
                              <a:pt x="219973" y="60385"/>
                            </a:cubicBezTo>
                            <a:cubicBezTo>
                              <a:pt x="241539" y="74762"/>
                              <a:pt x="161026" y="127959"/>
                              <a:pt x="159588" y="155276"/>
                            </a:cubicBezTo>
                            <a:cubicBezTo>
                              <a:pt x="158150" y="182593"/>
                              <a:pt x="217098" y="196970"/>
                              <a:pt x="211347" y="224287"/>
                            </a:cubicBezTo>
                            <a:cubicBezTo>
                              <a:pt x="205596" y="251604"/>
                              <a:pt x="125083" y="294737"/>
                              <a:pt x="125083" y="319178"/>
                            </a:cubicBezTo>
                            <a:cubicBezTo>
                              <a:pt x="125083" y="343619"/>
                              <a:pt x="168215" y="357277"/>
                              <a:pt x="211347" y="370936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0" name="Group 87"/>
                    <p:cNvGrpSpPr/>
                    <p:nvPr/>
                  </p:nvGrpSpPr>
                  <p:grpSpPr>
                    <a:xfrm flipH="1">
                      <a:off x="2388394" y="1447800"/>
                      <a:ext cx="304800" cy="504645"/>
                      <a:chOff x="3561271" y="228600"/>
                      <a:chExt cx="287548" cy="504645"/>
                    </a:xfrm>
                  </p:grpSpPr>
                  <p:sp>
                    <p:nvSpPr>
                      <p:cNvPr id="244" name="Oval 38"/>
                      <p:cNvSpPr/>
                      <p:nvPr/>
                    </p:nvSpPr>
                    <p:spPr>
                      <a:xfrm>
                        <a:off x="3657600" y="228600"/>
                        <a:ext cx="152400" cy="152400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5" name="Freeform 39"/>
                      <p:cNvSpPr/>
                      <p:nvPr/>
                    </p:nvSpPr>
                    <p:spPr>
                      <a:xfrm>
                        <a:off x="3561271" y="362309"/>
                        <a:ext cx="138023" cy="370936"/>
                      </a:xfrm>
                      <a:custGeom>
                        <a:avLst/>
                        <a:gdLst>
                          <a:gd name="connsiteX0" fmla="*/ 104955 w 138023"/>
                          <a:gd name="connsiteY0" fmla="*/ 0 h 370936"/>
                          <a:gd name="connsiteX1" fmla="*/ 1438 w 138023"/>
                          <a:gd name="connsiteY1" fmla="*/ 34506 h 370936"/>
                          <a:gd name="connsiteX2" fmla="*/ 113582 w 138023"/>
                          <a:gd name="connsiteY2" fmla="*/ 129397 h 370936"/>
                          <a:gd name="connsiteX3" fmla="*/ 122208 w 138023"/>
                          <a:gd name="connsiteY3" fmla="*/ 181155 h 370936"/>
                          <a:gd name="connsiteX4" fmla="*/ 18691 w 138023"/>
                          <a:gd name="connsiteY4" fmla="*/ 241540 h 370936"/>
                          <a:gd name="connsiteX5" fmla="*/ 79076 w 138023"/>
                          <a:gd name="connsiteY5" fmla="*/ 276046 h 370936"/>
                          <a:gd name="connsiteX6" fmla="*/ 53197 w 138023"/>
                          <a:gd name="connsiteY6" fmla="*/ 370936 h 3709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38023" h="370936">
                            <a:moveTo>
                              <a:pt x="104955" y="0"/>
                            </a:moveTo>
                            <a:cubicBezTo>
                              <a:pt x="52477" y="6470"/>
                              <a:pt x="0" y="12940"/>
                              <a:pt x="1438" y="34506"/>
                            </a:cubicBezTo>
                            <a:cubicBezTo>
                              <a:pt x="2876" y="56072"/>
                              <a:pt x="93454" y="104956"/>
                              <a:pt x="113582" y="129397"/>
                            </a:cubicBezTo>
                            <a:cubicBezTo>
                              <a:pt x="133710" y="153838"/>
                              <a:pt x="138023" y="162465"/>
                              <a:pt x="122208" y="181155"/>
                            </a:cubicBezTo>
                            <a:cubicBezTo>
                              <a:pt x="106393" y="199845"/>
                              <a:pt x="25880" y="225725"/>
                              <a:pt x="18691" y="241540"/>
                            </a:cubicBezTo>
                            <a:cubicBezTo>
                              <a:pt x="11502" y="257355"/>
                              <a:pt x="73325" y="254480"/>
                              <a:pt x="79076" y="276046"/>
                            </a:cubicBezTo>
                            <a:cubicBezTo>
                              <a:pt x="84827" y="297612"/>
                              <a:pt x="69012" y="334274"/>
                              <a:pt x="53197" y="370936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6" name="Freeform 40"/>
                      <p:cNvSpPr/>
                      <p:nvPr/>
                    </p:nvSpPr>
                    <p:spPr>
                      <a:xfrm>
                        <a:off x="3717985" y="379562"/>
                        <a:ext cx="130834" cy="345057"/>
                      </a:xfrm>
                      <a:custGeom>
                        <a:avLst/>
                        <a:gdLst>
                          <a:gd name="connsiteX0" fmla="*/ 17253 w 130834"/>
                          <a:gd name="connsiteY0" fmla="*/ 0 h 345057"/>
                          <a:gd name="connsiteX1" fmla="*/ 129396 w 130834"/>
                          <a:gd name="connsiteY1" fmla="*/ 94891 h 345057"/>
                          <a:gd name="connsiteX2" fmla="*/ 25879 w 130834"/>
                          <a:gd name="connsiteY2" fmla="*/ 146649 h 345057"/>
                          <a:gd name="connsiteX3" fmla="*/ 51758 w 130834"/>
                          <a:gd name="connsiteY3" fmla="*/ 250166 h 345057"/>
                          <a:gd name="connsiteX4" fmla="*/ 0 w 130834"/>
                          <a:gd name="connsiteY4" fmla="*/ 345057 h 345057"/>
                          <a:gd name="connsiteX5" fmla="*/ 0 w 130834"/>
                          <a:gd name="connsiteY5" fmla="*/ 345057 h 3450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30834" h="345057">
                            <a:moveTo>
                              <a:pt x="17253" y="0"/>
                            </a:moveTo>
                            <a:cubicBezTo>
                              <a:pt x="72605" y="35225"/>
                              <a:pt x="127958" y="70450"/>
                              <a:pt x="129396" y="94891"/>
                            </a:cubicBezTo>
                            <a:cubicBezTo>
                              <a:pt x="130834" y="119332"/>
                              <a:pt x="38819" y="120770"/>
                              <a:pt x="25879" y="146649"/>
                            </a:cubicBezTo>
                            <a:cubicBezTo>
                              <a:pt x="12939" y="172528"/>
                              <a:pt x="56071" y="217098"/>
                              <a:pt x="51758" y="250166"/>
                            </a:cubicBezTo>
                            <a:cubicBezTo>
                              <a:pt x="47445" y="283234"/>
                              <a:pt x="0" y="345057"/>
                              <a:pt x="0" y="345057"/>
                            </a:cubicBezTo>
                            <a:lnTo>
                              <a:pt x="0" y="345057"/>
                            </a:ln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131" name="Group 124"/>
              <p:cNvGrpSpPr/>
              <p:nvPr/>
            </p:nvGrpSpPr>
            <p:grpSpPr>
              <a:xfrm rot="21067828">
                <a:off x="3970504" y="1874884"/>
                <a:ext cx="609600" cy="152400"/>
                <a:chOff x="2487901" y="2774811"/>
                <a:chExt cx="793647" cy="273189"/>
              </a:xfrm>
            </p:grpSpPr>
            <p:cxnSp>
              <p:nvCxnSpPr>
                <p:cNvPr id="271" name="Straight Arrow Connector 270"/>
                <p:cNvCxnSpPr/>
                <p:nvPr/>
              </p:nvCxnSpPr>
              <p:spPr>
                <a:xfrm flipH="1">
                  <a:off x="2667000" y="2842404"/>
                  <a:ext cx="380998" cy="76200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Arrow Connector 271"/>
                <p:cNvCxnSpPr/>
                <p:nvPr/>
              </p:nvCxnSpPr>
              <p:spPr>
                <a:xfrm flipV="1">
                  <a:off x="2721632" y="2918604"/>
                  <a:ext cx="402566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Freeform 272"/>
                <p:cNvSpPr/>
                <p:nvPr/>
              </p:nvSpPr>
              <p:spPr>
                <a:xfrm>
                  <a:off x="3075709" y="2778826"/>
                  <a:ext cx="205839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Freeform 273"/>
                <p:cNvSpPr/>
                <p:nvPr/>
              </p:nvSpPr>
              <p:spPr>
                <a:xfrm rot="2708041">
                  <a:off x="2469953" y="2792759"/>
                  <a:ext cx="213773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 274"/>
                <p:cNvSpPr/>
                <p:nvPr/>
              </p:nvSpPr>
              <p:spPr>
                <a:xfrm>
                  <a:off x="2514600" y="2937164"/>
                  <a:ext cx="181099" cy="110836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680"/>
              <p:cNvGrpSpPr/>
              <p:nvPr/>
            </p:nvGrpSpPr>
            <p:grpSpPr>
              <a:xfrm rot="11619446">
                <a:off x="3819374" y="2432013"/>
                <a:ext cx="609600" cy="152400"/>
                <a:chOff x="2487901" y="2774811"/>
                <a:chExt cx="793647" cy="273189"/>
              </a:xfrm>
            </p:grpSpPr>
            <p:cxnSp>
              <p:nvCxnSpPr>
                <p:cNvPr id="277" name="Straight Arrow Connector 276"/>
                <p:cNvCxnSpPr/>
                <p:nvPr/>
              </p:nvCxnSpPr>
              <p:spPr>
                <a:xfrm flipH="1">
                  <a:off x="2667000" y="2842404"/>
                  <a:ext cx="380998" cy="76200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 flipV="1">
                  <a:off x="2721632" y="2918604"/>
                  <a:ext cx="402566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Freeform 278"/>
                <p:cNvSpPr/>
                <p:nvPr/>
              </p:nvSpPr>
              <p:spPr>
                <a:xfrm>
                  <a:off x="3075709" y="2778826"/>
                  <a:ext cx="205839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Freeform 279"/>
                <p:cNvSpPr/>
                <p:nvPr/>
              </p:nvSpPr>
              <p:spPr>
                <a:xfrm rot="2708041">
                  <a:off x="2469953" y="2792759"/>
                  <a:ext cx="213773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Freeform 280"/>
                <p:cNvSpPr/>
                <p:nvPr/>
              </p:nvSpPr>
              <p:spPr>
                <a:xfrm>
                  <a:off x="2514600" y="2937164"/>
                  <a:ext cx="181099" cy="110836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686"/>
              <p:cNvGrpSpPr/>
              <p:nvPr/>
            </p:nvGrpSpPr>
            <p:grpSpPr>
              <a:xfrm rot="1127829">
                <a:off x="3132496" y="1846748"/>
                <a:ext cx="609600" cy="152400"/>
                <a:chOff x="2487901" y="2774811"/>
                <a:chExt cx="793647" cy="273189"/>
              </a:xfrm>
            </p:grpSpPr>
            <p:cxnSp>
              <p:nvCxnSpPr>
                <p:cNvPr id="283" name="Straight Arrow Connector 282"/>
                <p:cNvCxnSpPr/>
                <p:nvPr/>
              </p:nvCxnSpPr>
              <p:spPr>
                <a:xfrm flipH="1">
                  <a:off x="2667000" y="2842404"/>
                  <a:ext cx="380998" cy="76200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Arrow Connector 283"/>
                <p:cNvCxnSpPr/>
                <p:nvPr/>
              </p:nvCxnSpPr>
              <p:spPr>
                <a:xfrm flipV="1">
                  <a:off x="2721632" y="2918604"/>
                  <a:ext cx="402566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Freeform 284"/>
                <p:cNvSpPr/>
                <p:nvPr/>
              </p:nvSpPr>
              <p:spPr>
                <a:xfrm>
                  <a:off x="3075709" y="2778826"/>
                  <a:ext cx="205839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Freeform 285"/>
                <p:cNvSpPr/>
                <p:nvPr/>
              </p:nvSpPr>
              <p:spPr>
                <a:xfrm rot="2708041">
                  <a:off x="2469953" y="2792759"/>
                  <a:ext cx="213773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Freeform 286"/>
                <p:cNvSpPr/>
                <p:nvPr/>
              </p:nvSpPr>
              <p:spPr>
                <a:xfrm>
                  <a:off x="2514600" y="2937164"/>
                  <a:ext cx="181099" cy="110836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5" name="Group 692"/>
              <p:cNvGrpSpPr/>
              <p:nvPr/>
            </p:nvGrpSpPr>
            <p:grpSpPr>
              <a:xfrm rot="839507">
                <a:off x="5876780" y="2357434"/>
                <a:ext cx="609600" cy="152400"/>
                <a:chOff x="2487901" y="2774811"/>
                <a:chExt cx="793647" cy="273189"/>
              </a:xfrm>
            </p:grpSpPr>
            <p:cxnSp>
              <p:nvCxnSpPr>
                <p:cNvPr id="289" name="Straight Arrow Connector 288"/>
                <p:cNvCxnSpPr/>
                <p:nvPr/>
              </p:nvCxnSpPr>
              <p:spPr>
                <a:xfrm flipH="1">
                  <a:off x="2667000" y="2842404"/>
                  <a:ext cx="380998" cy="76200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Arrow Connector 289"/>
                <p:cNvCxnSpPr/>
                <p:nvPr/>
              </p:nvCxnSpPr>
              <p:spPr>
                <a:xfrm flipV="1">
                  <a:off x="2721632" y="2918604"/>
                  <a:ext cx="402566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1" name="Freeform 290"/>
                <p:cNvSpPr/>
                <p:nvPr/>
              </p:nvSpPr>
              <p:spPr>
                <a:xfrm>
                  <a:off x="3075709" y="2778826"/>
                  <a:ext cx="205839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Freeform 291"/>
                <p:cNvSpPr/>
                <p:nvPr/>
              </p:nvSpPr>
              <p:spPr>
                <a:xfrm rot="2708041">
                  <a:off x="2469953" y="2792759"/>
                  <a:ext cx="213773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Freeform 292"/>
                <p:cNvSpPr/>
                <p:nvPr/>
              </p:nvSpPr>
              <p:spPr>
                <a:xfrm>
                  <a:off x="2514600" y="2937164"/>
                  <a:ext cx="181099" cy="110836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698"/>
              <p:cNvGrpSpPr/>
              <p:nvPr/>
            </p:nvGrpSpPr>
            <p:grpSpPr>
              <a:xfrm rot="21067828">
                <a:off x="6485105" y="1798684"/>
                <a:ext cx="609600" cy="152400"/>
                <a:chOff x="2487901" y="2774811"/>
                <a:chExt cx="793647" cy="273189"/>
              </a:xfrm>
            </p:grpSpPr>
            <p:cxnSp>
              <p:nvCxnSpPr>
                <p:cNvPr id="295" name="Straight Arrow Connector 294"/>
                <p:cNvCxnSpPr/>
                <p:nvPr/>
              </p:nvCxnSpPr>
              <p:spPr>
                <a:xfrm flipH="1">
                  <a:off x="2667000" y="2842404"/>
                  <a:ext cx="380998" cy="76200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/>
                <p:cNvCxnSpPr/>
                <p:nvPr/>
              </p:nvCxnSpPr>
              <p:spPr>
                <a:xfrm flipV="1">
                  <a:off x="2721632" y="2918604"/>
                  <a:ext cx="402566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Freeform 296"/>
                <p:cNvSpPr/>
                <p:nvPr/>
              </p:nvSpPr>
              <p:spPr>
                <a:xfrm>
                  <a:off x="3075709" y="2778826"/>
                  <a:ext cx="205839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Freeform 297"/>
                <p:cNvSpPr/>
                <p:nvPr/>
              </p:nvSpPr>
              <p:spPr>
                <a:xfrm rot="2708041">
                  <a:off x="2469953" y="2792759"/>
                  <a:ext cx="213773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Freeform 298"/>
                <p:cNvSpPr/>
                <p:nvPr/>
              </p:nvSpPr>
              <p:spPr>
                <a:xfrm>
                  <a:off x="2514600" y="2937164"/>
                  <a:ext cx="181099" cy="110836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7" name="Group 704"/>
              <p:cNvGrpSpPr/>
              <p:nvPr/>
            </p:nvGrpSpPr>
            <p:grpSpPr>
              <a:xfrm rot="21067828">
                <a:off x="2751304" y="2408285"/>
                <a:ext cx="609600" cy="152400"/>
                <a:chOff x="2487901" y="2774811"/>
                <a:chExt cx="793647" cy="273189"/>
              </a:xfrm>
            </p:grpSpPr>
            <p:cxnSp>
              <p:nvCxnSpPr>
                <p:cNvPr id="301" name="Straight Arrow Connector 300"/>
                <p:cNvCxnSpPr/>
                <p:nvPr/>
              </p:nvCxnSpPr>
              <p:spPr>
                <a:xfrm flipH="1">
                  <a:off x="2667000" y="2842404"/>
                  <a:ext cx="380998" cy="76200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Arrow Connector 301"/>
                <p:cNvCxnSpPr/>
                <p:nvPr/>
              </p:nvCxnSpPr>
              <p:spPr>
                <a:xfrm flipV="1">
                  <a:off x="2721632" y="2918604"/>
                  <a:ext cx="402566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Freeform 302"/>
                <p:cNvSpPr/>
                <p:nvPr/>
              </p:nvSpPr>
              <p:spPr>
                <a:xfrm>
                  <a:off x="3075709" y="2778826"/>
                  <a:ext cx="205839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Freeform 303"/>
                <p:cNvSpPr/>
                <p:nvPr/>
              </p:nvSpPr>
              <p:spPr>
                <a:xfrm rot="2708041">
                  <a:off x="2469953" y="2792759"/>
                  <a:ext cx="213773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Freeform 304"/>
                <p:cNvSpPr/>
                <p:nvPr/>
              </p:nvSpPr>
              <p:spPr>
                <a:xfrm>
                  <a:off x="2514600" y="2937164"/>
                  <a:ext cx="181099" cy="110836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8" name="Group 698"/>
              <p:cNvGrpSpPr/>
              <p:nvPr/>
            </p:nvGrpSpPr>
            <p:grpSpPr>
              <a:xfrm rot="670407">
                <a:off x="5266788" y="1810220"/>
                <a:ext cx="609600" cy="152400"/>
                <a:chOff x="2487901" y="2774811"/>
                <a:chExt cx="793647" cy="273189"/>
              </a:xfrm>
            </p:grpSpPr>
            <p:cxnSp>
              <p:nvCxnSpPr>
                <p:cNvPr id="307" name="Straight Arrow Connector 306"/>
                <p:cNvCxnSpPr/>
                <p:nvPr/>
              </p:nvCxnSpPr>
              <p:spPr>
                <a:xfrm flipH="1">
                  <a:off x="2667000" y="2842404"/>
                  <a:ext cx="380998" cy="76200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/>
                <p:cNvCxnSpPr/>
                <p:nvPr/>
              </p:nvCxnSpPr>
              <p:spPr>
                <a:xfrm flipV="1">
                  <a:off x="2721632" y="2918604"/>
                  <a:ext cx="402566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Freeform 308"/>
                <p:cNvSpPr/>
                <p:nvPr/>
              </p:nvSpPr>
              <p:spPr>
                <a:xfrm>
                  <a:off x="3075709" y="2778826"/>
                  <a:ext cx="205839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Freeform 309"/>
                <p:cNvSpPr/>
                <p:nvPr/>
              </p:nvSpPr>
              <p:spPr>
                <a:xfrm rot="2708041">
                  <a:off x="2469953" y="2792759"/>
                  <a:ext cx="213773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Freeform 310"/>
                <p:cNvSpPr/>
                <p:nvPr/>
              </p:nvSpPr>
              <p:spPr>
                <a:xfrm>
                  <a:off x="2514600" y="2937164"/>
                  <a:ext cx="181099" cy="110836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" name="Group 692"/>
              <p:cNvGrpSpPr/>
              <p:nvPr/>
            </p:nvGrpSpPr>
            <p:grpSpPr>
              <a:xfrm rot="21347269">
                <a:off x="5110173" y="2460582"/>
                <a:ext cx="609600" cy="152400"/>
                <a:chOff x="2487901" y="2774811"/>
                <a:chExt cx="793647" cy="273189"/>
              </a:xfrm>
            </p:grpSpPr>
            <p:cxnSp>
              <p:nvCxnSpPr>
                <p:cNvPr id="313" name="Straight Arrow Connector 312"/>
                <p:cNvCxnSpPr/>
                <p:nvPr/>
              </p:nvCxnSpPr>
              <p:spPr>
                <a:xfrm flipH="1">
                  <a:off x="2667000" y="2842404"/>
                  <a:ext cx="380998" cy="76200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Arrow Connector 313"/>
                <p:cNvCxnSpPr/>
                <p:nvPr/>
              </p:nvCxnSpPr>
              <p:spPr>
                <a:xfrm flipV="1">
                  <a:off x="2721632" y="2918604"/>
                  <a:ext cx="402566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Freeform 314"/>
                <p:cNvSpPr/>
                <p:nvPr/>
              </p:nvSpPr>
              <p:spPr>
                <a:xfrm>
                  <a:off x="3075709" y="2778826"/>
                  <a:ext cx="205839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Freeform 315"/>
                <p:cNvSpPr/>
                <p:nvPr/>
              </p:nvSpPr>
              <p:spPr>
                <a:xfrm rot="2708041">
                  <a:off x="2469953" y="2792759"/>
                  <a:ext cx="213773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Freeform 316"/>
                <p:cNvSpPr/>
                <p:nvPr/>
              </p:nvSpPr>
              <p:spPr>
                <a:xfrm>
                  <a:off x="2514600" y="2937164"/>
                  <a:ext cx="181099" cy="110836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2" name="Group 566"/>
            <p:cNvGrpSpPr/>
            <p:nvPr/>
          </p:nvGrpSpPr>
          <p:grpSpPr>
            <a:xfrm>
              <a:off x="1905000" y="2743200"/>
              <a:ext cx="6098382" cy="1066800"/>
              <a:chOff x="2055018" y="3200400"/>
              <a:chExt cx="6098382" cy="1066800"/>
            </a:xfrm>
          </p:grpSpPr>
          <p:grpSp>
            <p:nvGrpSpPr>
              <p:cNvPr id="193" name="Group 516"/>
              <p:cNvGrpSpPr/>
              <p:nvPr/>
            </p:nvGrpSpPr>
            <p:grpSpPr>
              <a:xfrm rot="11224851">
                <a:off x="2950146" y="3678738"/>
                <a:ext cx="375250" cy="521899"/>
                <a:chOff x="2932980" y="228599"/>
                <a:chExt cx="375250" cy="521899"/>
              </a:xfrm>
            </p:grpSpPr>
            <p:sp>
              <p:nvSpPr>
                <p:cNvPr id="564" name="Oval 2"/>
                <p:cNvSpPr/>
                <p:nvPr/>
              </p:nvSpPr>
              <p:spPr>
                <a:xfrm>
                  <a:off x="3048000" y="228599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Freeform 3"/>
                <p:cNvSpPr/>
                <p:nvPr/>
              </p:nvSpPr>
              <p:spPr>
                <a:xfrm>
                  <a:off x="2932980" y="370935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Freeform 4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6" name="Group 520"/>
              <p:cNvGrpSpPr/>
              <p:nvPr/>
            </p:nvGrpSpPr>
            <p:grpSpPr>
              <a:xfrm rot="10800000">
                <a:off x="3148012" y="3581400"/>
                <a:ext cx="375249" cy="521898"/>
                <a:chOff x="2932981" y="228600"/>
                <a:chExt cx="375249" cy="521898"/>
              </a:xfrm>
            </p:grpSpPr>
            <p:sp>
              <p:nvSpPr>
                <p:cNvPr id="561" name="Oval 6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Freeform 7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Freeform 8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7" name="Group 524"/>
              <p:cNvGrpSpPr/>
              <p:nvPr/>
            </p:nvGrpSpPr>
            <p:grpSpPr>
              <a:xfrm>
                <a:off x="3306163" y="3352800"/>
                <a:ext cx="375249" cy="521898"/>
                <a:chOff x="2932981" y="228600"/>
                <a:chExt cx="375249" cy="521898"/>
              </a:xfrm>
            </p:grpSpPr>
            <p:sp>
              <p:nvSpPr>
                <p:cNvPr id="558" name="Oval 10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Freeform 11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Freeform 12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8" name="Group 528"/>
              <p:cNvGrpSpPr/>
              <p:nvPr/>
            </p:nvGrpSpPr>
            <p:grpSpPr>
              <a:xfrm>
                <a:off x="4443412" y="3276600"/>
                <a:ext cx="287548" cy="504645"/>
                <a:chOff x="3561271" y="228600"/>
                <a:chExt cx="287548" cy="504645"/>
              </a:xfrm>
            </p:grpSpPr>
            <p:sp>
              <p:nvSpPr>
                <p:cNvPr id="555" name="Oval 14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Freeform 15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Freeform 16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9" name="Group 532"/>
              <p:cNvGrpSpPr/>
              <p:nvPr/>
            </p:nvGrpSpPr>
            <p:grpSpPr>
              <a:xfrm>
                <a:off x="2843212" y="3276600"/>
                <a:ext cx="287548" cy="504645"/>
                <a:chOff x="3561271" y="228600"/>
                <a:chExt cx="287548" cy="504645"/>
              </a:xfrm>
            </p:grpSpPr>
            <p:sp>
              <p:nvSpPr>
                <p:cNvPr id="552" name="Oval 18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Freeform 19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Freeform 20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536"/>
              <p:cNvGrpSpPr/>
              <p:nvPr/>
            </p:nvGrpSpPr>
            <p:grpSpPr>
              <a:xfrm>
                <a:off x="3071812" y="3352800"/>
                <a:ext cx="287548" cy="504645"/>
                <a:chOff x="3561271" y="228600"/>
                <a:chExt cx="287548" cy="504645"/>
              </a:xfrm>
            </p:grpSpPr>
            <p:sp>
              <p:nvSpPr>
                <p:cNvPr id="549" name="Oval 22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Freeform 23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Freeform 24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1" name="Group 221"/>
              <p:cNvGrpSpPr/>
              <p:nvPr/>
            </p:nvGrpSpPr>
            <p:grpSpPr>
              <a:xfrm>
                <a:off x="2055018" y="3276600"/>
                <a:ext cx="490583" cy="510397"/>
                <a:chOff x="2107406" y="304800"/>
                <a:chExt cx="490583" cy="510397"/>
              </a:xfrm>
            </p:grpSpPr>
            <p:sp>
              <p:nvSpPr>
                <p:cNvPr id="543" name="Oval 83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Freeform 84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Freeform 85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Oval 86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Freeform 87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Freeform 88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2" name="Group 228"/>
              <p:cNvGrpSpPr/>
              <p:nvPr/>
            </p:nvGrpSpPr>
            <p:grpSpPr>
              <a:xfrm>
                <a:off x="2690812" y="3200400"/>
                <a:ext cx="301925" cy="533400"/>
                <a:chOff x="3045124" y="228600"/>
                <a:chExt cx="301925" cy="533400"/>
              </a:xfrm>
            </p:grpSpPr>
            <p:sp>
              <p:nvSpPr>
                <p:cNvPr id="540" name="Oval 80"/>
                <p:cNvSpPr/>
                <p:nvPr/>
              </p:nvSpPr>
              <p:spPr>
                <a:xfrm>
                  <a:off x="3086819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Freeform 81"/>
                <p:cNvSpPr/>
                <p:nvPr/>
              </p:nvSpPr>
              <p:spPr>
                <a:xfrm>
                  <a:off x="3045124" y="386751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Freeform 82"/>
                <p:cNvSpPr/>
                <p:nvPr/>
              </p:nvSpPr>
              <p:spPr>
                <a:xfrm>
                  <a:off x="3105510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3" name="Group 232"/>
              <p:cNvGrpSpPr/>
              <p:nvPr/>
            </p:nvGrpSpPr>
            <p:grpSpPr>
              <a:xfrm flipH="1">
                <a:off x="2462206" y="3200400"/>
                <a:ext cx="304811" cy="504645"/>
                <a:chOff x="3561261" y="228600"/>
                <a:chExt cx="287558" cy="504645"/>
              </a:xfrm>
            </p:grpSpPr>
            <p:sp>
              <p:nvSpPr>
                <p:cNvPr id="537" name="Oval 77"/>
                <p:cNvSpPr/>
                <p:nvPr/>
              </p:nvSpPr>
              <p:spPr>
                <a:xfrm>
                  <a:off x="3657594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Freeform 78"/>
                <p:cNvSpPr/>
                <p:nvPr/>
              </p:nvSpPr>
              <p:spPr>
                <a:xfrm>
                  <a:off x="356126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Freeform 79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236"/>
              <p:cNvGrpSpPr/>
              <p:nvPr/>
            </p:nvGrpSpPr>
            <p:grpSpPr>
              <a:xfrm rot="10800000">
                <a:off x="2060769" y="3680603"/>
                <a:ext cx="1011043" cy="586597"/>
                <a:chOff x="1981200" y="1447800"/>
                <a:chExt cx="1011043" cy="586597"/>
              </a:xfrm>
            </p:grpSpPr>
            <p:grpSp>
              <p:nvGrpSpPr>
                <p:cNvPr id="269" name="Group 76"/>
                <p:cNvGrpSpPr/>
                <p:nvPr/>
              </p:nvGrpSpPr>
              <p:grpSpPr>
                <a:xfrm>
                  <a:off x="1981200" y="1524000"/>
                  <a:ext cx="490583" cy="510397"/>
                  <a:chOff x="2107406" y="304800"/>
                  <a:chExt cx="490583" cy="510397"/>
                </a:xfrm>
              </p:grpSpPr>
              <p:sp>
                <p:nvSpPr>
                  <p:cNvPr id="531" name="Oval 71"/>
                  <p:cNvSpPr/>
                  <p:nvPr/>
                </p:nvSpPr>
                <p:spPr>
                  <a:xfrm>
                    <a:off x="22098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2" name="Freeform 72"/>
                  <p:cNvSpPr/>
                  <p:nvPr/>
                </p:nvSpPr>
                <p:spPr>
                  <a:xfrm>
                    <a:off x="2107406" y="428625"/>
                    <a:ext cx="150019" cy="373857"/>
                  </a:xfrm>
                  <a:custGeom>
                    <a:avLst/>
                    <a:gdLst>
                      <a:gd name="connsiteX0" fmla="*/ 121444 w 150019"/>
                      <a:gd name="connsiteY0" fmla="*/ 0 h 373857"/>
                      <a:gd name="connsiteX1" fmla="*/ 50007 w 150019"/>
                      <a:gd name="connsiteY1" fmla="*/ 100013 h 373857"/>
                      <a:gd name="connsiteX2" fmla="*/ 150019 w 150019"/>
                      <a:gd name="connsiteY2" fmla="*/ 200025 h 373857"/>
                      <a:gd name="connsiteX3" fmla="*/ 50007 w 150019"/>
                      <a:gd name="connsiteY3" fmla="*/ 257175 h 373857"/>
                      <a:gd name="connsiteX4" fmla="*/ 7144 w 150019"/>
                      <a:gd name="connsiteY4" fmla="*/ 357188 h 373857"/>
                      <a:gd name="connsiteX5" fmla="*/ 92869 w 150019"/>
                      <a:gd name="connsiteY5" fmla="*/ 357188 h 37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019" h="373857">
                        <a:moveTo>
                          <a:pt x="121444" y="0"/>
                        </a:moveTo>
                        <a:cubicBezTo>
                          <a:pt x="83344" y="33338"/>
                          <a:pt x="45245" y="66676"/>
                          <a:pt x="50007" y="100013"/>
                        </a:cubicBezTo>
                        <a:cubicBezTo>
                          <a:pt x="54769" y="133350"/>
                          <a:pt x="150019" y="173831"/>
                          <a:pt x="150019" y="200025"/>
                        </a:cubicBezTo>
                        <a:cubicBezTo>
                          <a:pt x="150019" y="226219"/>
                          <a:pt x="73819" y="230981"/>
                          <a:pt x="50007" y="257175"/>
                        </a:cubicBezTo>
                        <a:cubicBezTo>
                          <a:pt x="26195" y="283369"/>
                          <a:pt x="0" y="340519"/>
                          <a:pt x="7144" y="357188"/>
                        </a:cubicBezTo>
                        <a:cubicBezTo>
                          <a:pt x="14288" y="373857"/>
                          <a:pt x="53578" y="365522"/>
                          <a:pt x="92869" y="357188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3" name="Freeform 73"/>
                  <p:cNvSpPr/>
                  <p:nvPr/>
                </p:nvSpPr>
                <p:spPr>
                  <a:xfrm>
                    <a:off x="2257246" y="457200"/>
                    <a:ext cx="149523" cy="343619"/>
                  </a:xfrm>
                  <a:custGeom>
                    <a:avLst/>
                    <a:gdLst>
                      <a:gd name="connsiteX0" fmla="*/ 46007 w 149523"/>
                      <a:gd name="connsiteY0" fmla="*/ 0 h 343619"/>
                      <a:gd name="connsiteX1" fmla="*/ 37380 w 149523"/>
                      <a:gd name="connsiteY1" fmla="*/ 77638 h 343619"/>
                      <a:gd name="connsiteX2" fmla="*/ 97765 w 149523"/>
                      <a:gd name="connsiteY2" fmla="*/ 138023 h 343619"/>
                      <a:gd name="connsiteX3" fmla="*/ 140897 w 149523"/>
                      <a:gd name="connsiteY3" fmla="*/ 198408 h 343619"/>
                      <a:gd name="connsiteX4" fmla="*/ 46007 w 149523"/>
                      <a:gd name="connsiteY4" fmla="*/ 258792 h 343619"/>
                      <a:gd name="connsiteX5" fmla="*/ 2875 w 149523"/>
                      <a:gd name="connsiteY5" fmla="*/ 284672 h 343619"/>
                      <a:gd name="connsiteX6" fmla="*/ 28754 w 149523"/>
                      <a:gd name="connsiteY6" fmla="*/ 336430 h 343619"/>
                      <a:gd name="connsiteX7" fmla="*/ 97765 w 149523"/>
                      <a:gd name="connsiteY7" fmla="*/ 327804 h 34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9523" h="343619">
                        <a:moveTo>
                          <a:pt x="46007" y="0"/>
                        </a:moveTo>
                        <a:cubicBezTo>
                          <a:pt x="37380" y="27317"/>
                          <a:pt x="28754" y="54634"/>
                          <a:pt x="37380" y="77638"/>
                        </a:cubicBezTo>
                        <a:cubicBezTo>
                          <a:pt x="46006" y="100642"/>
                          <a:pt x="80512" y="117895"/>
                          <a:pt x="97765" y="138023"/>
                        </a:cubicBezTo>
                        <a:cubicBezTo>
                          <a:pt x="115018" y="158151"/>
                          <a:pt x="149523" y="178280"/>
                          <a:pt x="140897" y="198408"/>
                        </a:cubicBezTo>
                        <a:cubicBezTo>
                          <a:pt x="132271" y="218536"/>
                          <a:pt x="69011" y="244415"/>
                          <a:pt x="46007" y="258792"/>
                        </a:cubicBezTo>
                        <a:cubicBezTo>
                          <a:pt x="23003" y="273169"/>
                          <a:pt x="5750" y="271732"/>
                          <a:pt x="2875" y="284672"/>
                        </a:cubicBezTo>
                        <a:cubicBezTo>
                          <a:pt x="0" y="297612"/>
                          <a:pt x="12939" y="329241"/>
                          <a:pt x="28754" y="336430"/>
                        </a:cubicBezTo>
                        <a:cubicBezTo>
                          <a:pt x="44569" y="343619"/>
                          <a:pt x="71167" y="335711"/>
                          <a:pt x="97765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4" name="Oval 74"/>
                  <p:cNvSpPr/>
                  <p:nvPr/>
                </p:nvSpPr>
                <p:spPr>
                  <a:xfrm>
                    <a:off x="23622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5" name="Freeform 75"/>
                  <p:cNvSpPr/>
                  <p:nvPr/>
                </p:nvSpPr>
                <p:spPr>
                  <a:xfrm>
                    <a:off x="2372264" y="465826"/>
                    <a:ext cx="120770" cy="349371"/>
                  </a:xfrm>
                  <a:custGeom>
                    <a:avLst/>
                    <a:gdLst>
                      <a:gd name="connsiteX0" fmla="*/ 34506 w 120770"/>
                      <a:gd name="connsiteY0" fmla="*/ 0 h 349371"/>
                      <a:gd name="connsiteX1" fmla="*/ 0 w 120770"/>
                      <a:gd name="connsiteY1" fmla="*/ 77638 h 349371"/>
                      <a:gd name="connsiteX2" fmla="*/ 34506 w 120770"/>
                      <a:gd name="connsiteY2" fmla="*/ 112144 h 349371"/>
                      <a:gd name="connsiteX3" fmla="*/ 120770 w 120770"/>
                      <a:gd name="connsiteY3" fmla="*/ 112144 h 349371"/>
                      <a:gd name="connsiteX4" fmla="*/ 34506 w 120770"/>
                      <a:gd name="connsiteY4" fmla="*/ 215661 h 349371"/>
                      <a:gd name="connsiteX5" fmla="*/ 17253 w 120770"/>
                      <a:gd name="connsiteY5" fmla="*/ 258793 h 349371"/>
                      <a:gd name="connsiteX6" fmla="*/ 51759 w 120770"/>
                      <a:gd name="connsiteY6" fmla="*/ 336431 h 349371"/>
                      <a:gd name="connsiteX7" fmla="*/ 43132 w 120770"/>
                      <a:gd name="connsiteY7" fmla="*/ 336431 h 349371"/>
                      <a:gd name="connsiteX8" fmla="*/ 51759 w 120770"/>
                      <a:gd name="connsiteY8" fmla="*/ 327804 h 349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770" h="349371">
                        <a:moveTo>
                          <a:pt x="34506" y="0"/>
                        </a:moveTo>
                        <a:cubicBezTo>
                          <a:pt x="17253" y="29473"/>
                          <a:pt x="0" y="58947"/>
                          <a:pt x="0" y="77638"/>
                        </a:cubicBezTo>
                        <a:cubicBezTo>
                          <a:pt x="0" y="96329"/>
                          <a:pt x="14378" y="106393"/>
                          <a:pt x="34506" y="112144"/>
                        </a:cubicBezTo>
                        <a:cubicBezTo>
                          <a:pt x="54634" y="117895"/>
                          <a:pt x="120770" y="94891"/>
                          <a:pt x="120770" y="112144"/>
                        </a:cubicBezTo>
                        <a:cubicBezTo>
                          <a:pt x="120770" y="129397"/>
                          <a:pt x="51759" y="191220"/>
                          <a:pt x="34506" y="215661"/>
                        </a:cubicBezTo>
                        <a:cubicBezTo>
                          <a:pt x="17253" y="240102"/>
                          <a:pt x="14378" y="238665"/>
                          <a:pt x="17253" y="258793"/>
                        </a:cubicBezTo>
                        <a:cubicBezTo>
                          <a:pt x="20129" y="278921"/>
                          <a:pt x="47446" y="323491"/>
                          <a:pt x="51759" y="336431"/>
                        </a:cubicBezTo>
                        <a:cubicBezTo>
                          <a:pt x="56072" y="349371"/>
                          <a:pt x="43132" y="337869"/>
                          <a:pt x="43132" y="336431"/>
                        </a:cubicBezTo>
                        <a:cubicBezTo>
                          <a:pt x="43132" y="334993"/>
                          <a:pt x="47445" y="331398"/>
                          <a:pt x="51759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6" name="Freeform 76"/>
                  <p:cNvSpPr/>
                  <p:nvPr/>
                </p:nvSpPr>
                <p:spPr>
                  <a:xfrm>
                    <a:off x="2462842" y="457200"/>
                    <a:ext cx="135147" cy="345057"/>
                  </a:xfrm>
                  <a:custGeom>
                    <a:avLst/>
                    <a:gdLst>
                      <a:gd name="connsiteX0" fmla="*/ 4313 w 135147"/>
                      <a:gd name="connsiteY0" fmla="*/ 0 h 345057"/>
                      <a:gd name="connsiteX1" fmla="*/ 125083 w 135147"/>
                      <a:gd name="connsiteY1" fmla="*/ 94891 h 345057"/>
                      <a:gd name="connsiteX2" fmla="*/ 64698 w 135147"/>
                      <a:gd name="connsiteY2" fmla="*/ 181155 h 345057"/>
                      <a:gd name="connsiteX3" fmla="*/ 4313 w 135147"/>
                      <a:gd name="connsiteY3" fmla="*/ 250166 h 345057"/>
                      <a:gd name="connsiteX4" fmla="*/ 38818 w 135147"/>
                      <a:gd name="connsiteY4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147" h="345057">
                        <a:moveTo>
                          <a:pt x="4313" y="0"/>
                        </a:moveTo>
                        <a:cubicBezTo>
                          <a:pt x="59666" y="32349"/>
                          <a:pt x="115019" y="64699"/>
                          <a:pt x="125083" y="94891"/>
                        </a:cubicBezTo>
                        <a:cubicBezTo>
                          <a:pt x="135147" y="125084"/>
                          <a:pt x="84826" y="155276"/>
                          <a:pt x="64698" y="181155"/>
                        </a:cubicBezTo>
                        <a:cubicBezTo>
                          <a:pt x="44570" y="207034"/>
                          <a:pt x="8626" y="222849"/>
                          <a:pt x="4313" y="250166"/>
                        </a:cubicBezTo>
                        <a:cubicBezTo>
                          <a:pt x="0" y="277483"/>
                          <a:pt x="19409" y="311270"/>
                          <a:pt x="38818" y="34505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0" name="Group 83"/>
                <p:cNvGrpSpPr/>
                <p:nvPr/>
              </p:nvGrpSpPr>
              <p:grpSpPr>
                <a:xfrm>
                  <a:off x="2616994" y="1447800"/>
                  <a:ext cx="375249" cy="521898"/>
                  <a:chOff x="2932981" y="228600"/>
                  <a:chExt cx="375249" cy="521898"/>
                </a:xfrm>
              </p:grpSpPr>
              <p:sp>
                <p:nvSpPr>
                  <p:cNvPr id="528" name="Oval 68"/>
                  <p:cNvSpPr/>
                  <p:nvPr/>
                </p:nvSpPr>
                <p:spPr>
                  <a:xfrm>
                    <a:off x="30480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9" name="Freeform 69"/>
                  <p:cNvSpPr/>
                  <p:nvPr/>
                </p:nvSpPr>
                <p:spPr>
                  <a:xfrm>
                    <a:off x="2932981" y="370936"/>
                    <a:ext cx="231476" cy="375249"/>
                  </a:xfrm>
                  <a:custGeom>
                    <a:avLst/>
                    <a:gdLst>
                      <a:gd name="connsiteX0" fmla="*/ 103517 w 231476"/>
                      <a:gd name="connsiteY0" fmla="*/ 0 h 375249"/>
                      <a:gd name="connsiteX1" fmla="*/ 51759 w 231476"/>
                      <a:gd name="connsiteY1" fmla="*/ 51758 h 375249"/>
                      <a:gd name="connsiteX2" fmla="*/ 120770 w 231476"/>
                      <a:gd name="connsiteY2" fmla="*/ 138022 h 375249"/>
                      <a:gd name="connsiteX3" fmla="*/ 207034 w 231476"/>
                      <a:gd name="connsiteY3" fmla="*/ 215660 h 375249"/>
                      <a:gd name="connsiteX4" fmla="*/ 215661 w 231476"/>
                      <a:gd name="connsiteY4" fmla="*/ 301924 h 375249"/>
                      <a:gd name="connsiteX5" fmla="*/ 112144 w 231476"/>
                      <a:gd name="connsiteY5" fmla="*/ 362309 h 375249"/>
                      <a:gd name="connsiteX6" fmla="*/ 0 w 231476"/>
                      <a:gd name="connsiteY6" fmla="*/ 224287 h 37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1476" h="375249">
                        <a:moveTo>
                          <a:pt x="103517" y="0"/>
                        </a:moveTo>
                        <a:cubicBezTo>
                          <a:pt x="76200" y="14377"/>
                          <a:pt x="48884" y="28754"/>
                          <a:pt x="51759" y="51758"/>
                        </a:cubicBezTo>
                        <a:cubicBezTo>
                          <a:pt x="54635" y="74762"/>
                          <a:pt x="94891" y="110705"/>
                          <a:pt x="120770" y="138022"/>
                        </a:cubicBezTo>
                        <a:cubicBezTo>
                          <a:pt x="146649" y="165339"/>
                          <a:pt x="191219" y="188343"/>
                          <a:pt x="207034" y="215660"/>
                        </a:cubicBezTo>
                        <a:cubicBezTo>
                          <a:pt x="222849" y="242977"/>
                          <a:pt x="231476" y="277483"/>
                          <a:pt x="215661" y="301924"/>
                        </a:cubicBezTo>
                        <a:cubicBezTo>
                          <a:pt x="199846" y="326365"/>
                          <a:pt x="148088" y="375249"/>
                          <a:pt x="112144" y="362309"/>
                        </a:cubicBezTo>
                        <a:cubicBezTo>
                          <a:pt x="76201" y="349370"/>
                          <a:pt x="38100" y="286828"/>
                          <a:pt x="0" y="22428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0" name="Freeform 70"/>
                  <p:cNvSpPr/>
                  <p:nvPr/>
                </p:nvSpPr>
                <p:spPr>
                  <a:xfrm>
                    <a:off x="3066691" y="379562"/>
                    <a:ext cx="241539" cy="370936"/>
                  </a:xfrm>
                  <a:custGeom>
                    <a:avLst/>
                    <a:gdLst>
                      <a:gd name="connsiteX0" fmla="*/ 38818 w 241539"/>
                      <a:gd name="connsiteY0" fmla="*/ 0 h 370936"/>
                      <a:gd name="connsiteX1" fmla="*/ 30192 w 241539"/>
                      <a:gd name="connsiteY1" fmla="*/ 69012 h 370936"/>
                      <a:gd name="connsiteX2" fmla="*/ 219973 w 241539"/>
                      <a:gd name="connsiteY2" fmla="*/ 60385 h 370936"/>
                      <a:gd name="connsiteX3" fmla="*/ 159588 w 241539"/>
                      <a:gd name="connsiteY3" fmla="*/ 155276 h 370936"/>
                      <a:gd name="connsiteX4" fmla="*/ 211347 w 241539"/>
                      <a:gd name="connsiteY4" fmla="*/ 224287 h 370936"/>
                      <a:gd name="connsiteX5" fmla="*/ 125083 w 241539"/>
                      <a:gd name="connsiteY5" fmla="*/ 319178 h 370936"/>
                      <a:gd name="connsiteX6" fmla="*/ 211347 w 241539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539" h="370936">
                        <a:moveTo>
                          <a:pt x="38818" y="0"/>
                        </a:moveTo>
                        <a:cubicBezTo>
                          <a:pt x="19409" y="29474"/>
                          <a:pt x="0" y="58948"/>
                          <a:pt x="30192" y="69012"/>
                        </a:cubicBezTo>
                        <a:cubicBezTo>
                          <a:pt x="60385" y="79076"/>
                          <a:pt x="198407" y="46008"/>
                          <a:pt x="219973" y="60385"/>
                        </a:cubicBezTo>
                        <a:cubicBezTo>
                          <a:pt x="241539" y="74762"/>
                          <a:pt x="161026" y="127959"/>
                          <a:pt x="159588" y="155276"/>
                        </a:cubicBezTo>
                        <a:cubicBezTo>
                          <a:pt x="158150" y="182593"/>
                          <a:pt x="217098" y="196970"/>
                          <a:pt x="211347" y="224287"/>
                        </a:cubicBezTo>
                        <a:cubicBezTo>
                          <a:pt x="205596" y="251604"/>
                          <a:pt x="125083" y="294737"/>
                          <a:pt x="125083" y="319178"/>
                        </a:cubicBezTo>
                        <a:cubicBezTo>
                          <a:pt x="125083" y="343619"/>
                          <a:pt x="168215" y="357277"/>
                          <a:pt x="21134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6" name="Group 87"/>
                <p:cNvGrpSpPr/>
                <p:nvPr/>
              </p:nvGrpSpPr>
              <p:grpSpPr>
                <a:xfrm flipH="1">
                  <a:off x="2388394" y="1447800"/>
                  <a:ext cx="304800" cy="504645"/>
                  <a:chOff x="3561271" y="228600"/>
                  <a:chExt cx="287548" cy="504645"/>
                </a:xfrm>
              </p:grpSpPr>
              <p:sp>
                <p:nvSpPr>
                  <p:cNvPr id="525" name="Oval 524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6" name="Freeform 525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7" name="Freeform 526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82" name="Group 652"/>
              <p:cNvGrpSpPr/>
              <p:nvPr/>
            </p:nvGrpSpPr>
            <p:grpSpPr>
              <a:xfrm rot="10181535">
                <a:off x="3421799" y="3688611"/>
                <a:ext cx="381000" cy="381003"/>
                <a:chOff x="5410200" y="3962399"/>
                <a:chExt cx="381000" cy="381003"/>
              </a:xfrm>
            </p:grpSpPr>
            <p:sp>
              <p:nvSpPr>
                <p:cNvPr id="519" name="Oval 90"/>
                <p:cNvSpPr/>
                <p:nvPr/>
              </p:nvSpPr>
              <p:spPr>
                <a:xfrm>
                  <a:off x="5582729" y="3962399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Freeform 91"/>
                <p:cNvSpPr/>
                <p:nvPr/>
              </p:nvSpPr>
              <p:spPr>
                <a:xfrm>
                  <a:off x="5410200" y="4096108"/>
                  <a:ext cx="214223" cy="247291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Freeform 92"/>
                <p:cNvSpPr/>
                <p:nvPr/>
              </p:nvSpPr>
              <p:spPr>
                <a:xfrm>
                  <a:off x="5643114" y="4113364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8" name="Group 656"/>
              <p:cNvGrpSpPr/>
              <p:nvPr/>
            </p:nvGrpSpPr>
            <p:grpSpPr>
              <a:xfrm>
                <a:off x="3657600" y="3429000"/>
                <a:ext cx="367239" cy="382438"/>
                <a:chOff x="6943647" y="762000"/>
                <a:chExt cx="367239" cy="382438"/>
              </a:xfrm>
            </p:grpSpPr>
            <p:sp>
              <p:nvSpPr>
                <p:cNvPr id="516" name="Oval 515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Freeform 516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Freeform 517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4" name="Group 660"/>
              <p:cNvGrpSpPr/>
              <p:nvPr/>
            </p:nvGrpSpPr>
            <p:grpSpPr>
              <a:xfrm rot="17820531">
                <a:off x="3956331" y="3564413"/>
                <a:ext cx="367239" cy="382438"/>
                <a:chOff x="6943647" y="762000"/>
                <a:chExt cx="367239" cy="382438"/>
              </a:xfrm>
            </p:grpSpPr>
            <p:sp>
              <p:nvSpPr>
                <p:cNvPr id="513" name="Oval 512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Freeform 513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Freeform 514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664"/>
              <p:cNvGrpSpPr/>
              <p:nvPr/>
            </p:nvGrpSpPr>
            <p:grpSpPr>
              <a:xfrm>
                <a:off x="4138612" y="3352800"/>
                <a:ext cx="367239" cy="382438"/>
                <a:chOff x="6943647" y="762000"/>
                <a:chExt cx="367239" cy="382438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Freeform 510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Freeform 511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6" name="Group 668"/>
              <p:cNvGrpSpPr/>
              <p:nvPr/>
            </p:nvGrpSpPr>
            <p:grpSpPr>
              <a:xfrm rot="1283325">
                <a:off x="3638490" y="3711395"/>
                <a:ext cx="367239" cy="382438"/>
                <a:chOff x="6943647" y="762000"/>
                <a:chExt cx="367239" cy="382438"/>
              </a:xfrm>
            </p:grpSpPr>
            <p:sp>
              <p:nvSpPr>
                <p:cNvPr id="507" name="Oval 506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Freeform 507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Freeform 508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2" name="Group 672"/>
              <p:cNvGrpSpPr/>
              <p:nvPr/>
            </p:nvGrpSpPr>
            <p:grpSpPr>
              <a:xfrm rot="10404751">
                <a:off x="4055448" y="3753603"/>
                <a:ext cx="367239" cy="382438"/>
                <a:chOff x="6943647" y="762000"/>
                <a:chExt cx="367239" cy="382438"/>
              </a:xfrm>
            </p:grpSpPr>
            <p:sp>
              <p:nvSpPr>
                <p:cNvPr id="504" name="Oval 503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Freeform 504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Freeform 505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8" name="Group 676"/>
              <p:cNvGrpSpPr/>
              <p:nvPr/>
            </p:nvGrpSpPr>
            <p:grpSpPr>
              <a:xfrm rot="10327177">
                <a:off x="4324424" y="3675186"/>
                <a:ext cx="291477" cy="507468"/>
                <a:chOff x="3561267" y="228600"/>
                <a:chExt cx="287552" cy="504645"/>
              </a:xfrm>
            </p:grpSpPr>
            <p:sp>
              <p:nvSpPr>
                <p:cNvPr id="501" name="Oval 500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Freeform 501"/>
                <p:cNvSpPr/>
                <p:nvPr/>
              </p:nvSpPr>
              <p:spPr>
                <a:xfrm>
                  <a:off x="3561267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Freeform 502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9" name="Group 516"/>
              <p:cNvGrpSpPr/>
              <p:nvPr/>
            </p:nvGrpSpPr>
            <p:grpSpPr>
              <a:xfrm rot="11224851">
                <a:off x="5490940" y="3678738"/>
                <a:ext cx="375250" cy="521899"/>
                <a:chOff x="2932980" y="228599"/>
                <a:chExt cx="375250" cy="521899"/>
              </a:xfrm>
            </p:grpSpPr>
            <p:sp>
              <p:nvSpPr>
                <p:cNvPr id="498" name="Oval 2"/>
                <p:cNvSpPr/>
                <p:nvPr/>
              </p:nvSpPr>
              <p:spPr>
                <a:xfrm>
                  <a:off x="3048000" y="228599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Freeform 3"/>
                <p:cNvSpPr/>
                <p:nvPr/>
              </p:nvSpPr>
              <p:spPr>
                <a:xfrm>
                  <a:off x="2932980" y="370935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Freeform 4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0" name="Group 520"/>
              <p:cNvGrpSpPr/>
              <p:nvPr/>
            </p:nvGrpSpPr>
            <p:grpSpPr>
              <a:xfrm rot="10800000">
                <a:off x="5688806" y="3581400"/>
                <a:ext cx="375249" cy="521898"/>
                <a:chOff x="2932981" y="228600"/>
                <a:chExt cx="375249" cy="521898"/>
              </a:xfrm>
            </p:grpSpPr>
            <p:sp>
              <p:nvSpPr>
                <p:cNvPr id="495" name="Oval 6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Freeform 7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Freeform 8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1" name="Group 524"/>
              <p:cNvGrpSpPr/>
              <p:nvPr/>
            </p:nvGrpSpPr>
            <p:grpSpPr>
              <a:xfrm>
                <a:off x="5846957" y="3352800"/>
                <a:ext cx="375249" cy="521898"/>
                <a:chOff x="2932981" y="228600"/>
                <a:chExt cx="375249" cy="521898"/>
              </a:xfrm>
            </p:grpSpPr>
            <p:sp>
              <p:nvSpPr>
                <p:cNvPr id="492" name="Oval 10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Freeform 11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Freeform 12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2" name="Group 528"/>
              <p:cNvGrpSpPr/>
              <p:nvPr/>
            </p:nvGrpSpPr>
            <p:grpSpPr>
              <a:xfrm>
                <a:off x="6984206" y="3276600"/>
                <a:ext cx="287548" cy="504645"/>
                <a:chOff x="3561271" y="228600"/>
                <a:chExt cx="287548" cy="504645"/>
              </a:xfrm>
            </p:grpSpPr>
            <p:sp>
              <p:nvSpPr>
                <p:cNvPr id="489" name="Oval 14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Freeform 15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Freeform 16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3" name="Group 532"/>
              <p:cNvGrpSpPr/>
              <p:nvPr/>
            </p:nvGrpSpPr>
            <p:grpSpPr>
              <a:xfrm>
                <a:off x="5384006" y="3276600"/>
                <a:ext cx="287548" cy="504645"/>
                <a:chOff x="3561271" y="228600"/>
                <a:chExt cx="287548" cy="504645"/>
              </a:xfrm>
            </p:grpSpPr>
            <p:sp>
              <p:nvSpPr>
                <p:cNvPr id="486" name="Oval 18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Freeform 19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Freeform 20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4" name="Group 536"/>
              <p:cNvGrpSpPr/>
              <p:nvPr/>
            </p:nvGrpSpPr>
            <p:grpSpPr>
              <a:xfrm>
                <a:off x="5612606" y="3352800"/>
                <a:ext cx="287548" cy="504645"/>
                <a:chOff x="3561271" y="228600"/>
                <a:chExt cx="287548" cy="504645"/>
              </a:xfrm>
            </p:grpSpPr>
            <p:sp>
              <p:nvSpPr>
                <p:cNvPr id="483" name="Oval 22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Freeform 23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Freeform 24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5" name="Group 221"/>
              <p:cNvGrpSpPr/>
              <p:nvPr/>
            </p:nvGrpSpPr>
            <p:grpSpPr>
              <a:xfrm>
                <a:off x="4595812" y="3276600"/>
                <a:ext cx="490583" cy="510397"/>
                <a:chOff x="2107406" y="304800"/>
                <a:chExt cx="490583" cy="510397"/>
              </a:xfrm>
            </p:grpSpPr>
            <p:sp>
              <p:nvSpPr>
                <p:cNvPr id="477" name="Oval 476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Freeform 477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Freeform 478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Oval 479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Freeform 480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Freeform 481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Group 228"/>
              <p:cNvGrpSpPr/>
              <p:nvPr/>
            </p:nvGrpSpPr>
            <p:grpSpPr>
              <a:xfrm>
                <a:off x="5231606" y="3200400"/>
                <a:ext cx="301925" cy="533400"/>
                <a:chOff x="3045124" y="228600"/>
                <a:chExt cx="301925" cy="533400"/>
              </a:xfrm>
            </p:grpSpPr>
            <p:sp>
              <p:nvSpPr>
                <p:cNvPr id="474" name="Oval 473"/>
                <p:cNvSpPr/>
                <p:nvPr/>
              </p:nvSpPr>
              <p:spPr>
                <a:xfrm>
                  <a:off x="3086819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Freeform 474"/>
                <p:cNvSpPr/>
                <p:nvPr/>
              </p:nvSpPr>
              <p:spPr>
                <a:xfrm>
                  <a:off x="3045124" y="386751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Freeform 475"/>
                <p:cNvSpPr/>
                <p:nvPr/>
              </p:nvSpPr>
              <p:spPr>
                <a:xfrm>
                  <a:off x="3105510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1" name="Oval 470"/>
              <p:cNvSpPr/>
              <p:nvPr/>
            </p:nvSpPr>
            <p:spPr>
              <a:xfrm flipH="1">
                <a:off x="5044154" y="3200400"/>
                <a:ext cx="161544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Freeform 471"/>
              <p:cNvSpPr/>
              <p:nvPr/>
            </p:nvSpPr>
            <p:spPr>
              <a:xfrm flipH="1">
                <a:off x="5161502" y="3334109"/>
                <a:ext cx="146304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Freeform 472"/>
              <p:cNvSpPr/>
              <p:nvPr/>
            </p:nvSpPr>
            <p:spPr>
              <a:xfrm flipH="1">
                <a:off x="5003006" y="3351362"/>
                <a:ext cx="13868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7" name="Group 76"/>
              <p:cNvGrpSpPr/>
              <p:nvPr/>
            </p:nvGrpSpPr>
            <p:grpSpPr>
              <a:xfrm rot="10800000">
                <a:off x="5122023" y="3680603"/>
                <a:ext cx="490583" cy="510397"/>
                <a:chOff x="2107406" y="304800"/>
                <a:chExt cx="490583" cy="510397"/>
              </a:xfrm>
            </p:grpSpPr>
            <p:sp>
              <p:nvSpPr>
                <p:cNvPr id="465" name="Oval 464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Freeform 465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Freeform 73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74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Freeform 75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Freeform 469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83"/>
              <p:cNvGrpSpPr/>
              <p:nvPr/>
            </p:nvGrpSpPr>
            <p:grpSpPr>
              <a:xfrm rot="10800000">
                <a:off x="4601563" y="3745302"/>
                <a:ext cx="375249" cy="521898"/>
                <a:chOff x="2932981" y="228600"/>
                <a:chExt cx="375249" cy="521898"/>
              </a:xfrm>
            </p:grpSpPr>
            <p:sp>
              <p:nvSpPr>
                <p:cNvPr id="462" name="Oval 461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Freeform 462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Freeform 463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87"/>
              <p:cNvGrpSpPr/>
              <p:nvPr/>
            </p:nvGrpSpPr>
            <p:grpSpPr>
              <a:xfrm rot="10800000" flipH="1">
                <a:off x="4900607" y="3762555"/>
                <a:ext cx="304811" cy="504645"/>
                <a:chOff x="3561261" y="228600"/>
                <a:chExt cx="287558" cy="504645"/>
              </a:xfrm>
            </p:grpSpPr>
            <p:sp>
              <p:nvSpPr>
                <p:cNvPr id="459" name="Oval 458"/>
                <p:cNvSpPr/>
                <p:nvPr/>
              </p:nvSpPr>
              <p:spPr>
                <a:xfrm>
                  <a:off x="3657594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Freeform 459"/>
                <p:cNvSpPr/>
                <p:nvPr/>
              </p:nvSpPr>
              <p:spPr>
                <a:xfrm>
                  <a:off x="356126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Freeform 460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652"/>
              <p:cNvGrpSpPr/>
              <p:nvPr/>
            </p:nvGrpSpPr>
            <p:grpSpPr>
              <a:xfrm rot="10181535">
                <a:off x="5962593" y="3688612"/>
                <a:ext cx="381001" cy="381002"/>
                <a:chOff x="5410200" y="3962400"/>
                <a:chExt cx="381001" cy="381002"/>
              </a:xfrm>
            </p:grpSpPr>
            <p:sp>
              <p:nvSpPr>
                <p:cNvPr id="453" name="Oval 452"/>
                <p:cNvSpPr/>
                <p:nvPr/>
              </p:nvSpPr>
              <p:spPr>
                <a:xfrm>
                  <a:off x="5582729" y="39624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Freeform 453"/>
                <p:cNvSpPr/>
                <p:nvPr/>
              </p:nvSpPr>
              <p:spPr>
                <a:xfrm>
                  <a:off x="5410200" y="4096109"/>
                  <a:ext cx="214223" cy="247291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Freeform 454"/>
                <p:cNvSpPr/>
                <p:nvPr/>
              </p:nvSpPr>
              <p:spPr>
                <a:xfrm>
                  <a:off x="5643115" y="4113364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656"/>
              <p:cNvGrpSpPr/>
              <p:nvPr/>
            </p:nvGrpSpPr>
            <p:grpSpPr>
              <a:xfrm>
                <a:off x="6083567" y="3352800"/>
                <a:ext cx="367239" cy="382438"/>
                <a:chOff x="6943647" y="762000"/>
                <a:chExt cx="367239" cy="382438"/>
              </a:xfrm>
            </p:grpSpPr>
            <p:sp>
              <p:nvSpPr>
                <p:cNvPr id="450" name="Oval 449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Freeform 450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Freeform 451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2" name="Group 660"/>
              <p:cNvGrpSpPr/>
              <p:nvPr/>
            </p:nvGrpSpPr>
            <p:grpSpPr>
              <a:xfrm rot="17098686">
                <a:off x="6449359" y="3464583"/>
                <a:ext cx="367239" cy="382438"/>
                <a:chOff x="6943647" y="762000"/>
                <a:chExt cx="367239" cy="382438"/>
              </a:xfrm>
            </p:grpSpPr>
            <p:sp>
              <p:nvSpPr>
                <p:cNvPr id="447" name="Oval 446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Freeform 447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Freeform 448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3" name="Group 664"/>
              <p:cNvGrpSpPr/>
              <p:nvPr/>
            </p:nvGrpSpPr>
            <p:grpSpPr>
              <a:xfrm>
                <a:off x="6679406" y="3352800"/>
                <a:ext cx="367239" cy="382438"/>
                <a:chOff x="6943647" y="762000"/>
                <a:chExt cx="367239" cy="382438"/>
              </a:xfrm>
            </p:grpSpPr>
            <p:sp>
              <p:nvSpPr>
                <p:cNvPr id="444" name="Oval 443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Freeform 444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Freeform 445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4" name="Group 668"/>
              <p:cNvGrpSpPr/>
              <p:nvPr/>
            </p:nvGrpSpPr>
            <p:grpSpPr>
              <a:xfrm rot="4588860">
                <a:off x="6217426" y="3613413"/>
                <a:ext cx="367239" cy="382438"/>
                <a:chOff x="6943647" y="762000"/>
                <a:chExt cx="367239" cy="382438"/>
              </a:xfrm>
            </p:grpSpPr>
            <p:sp>
              <p:nvSpPr>
                <p:cNvPr id="441" name="Oval 440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Freeform 441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Freeform 442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672"/>
              <p:cNvGrpSpPr/>
              <p:nvPr/>
            </p:nvGrpSpPr>
            <p:grpSpPr>
              <a:xfrm rot="10404751">
                <a:off x="6596242" y="3753603"/>
                <a:ext cx="367239" cy="382438"/>
                <a:chOff x="6943647" y="762000"/>
                <a:chExt cx="367239" cy="382438"/>
              </a:xfrm>
            </p:grpSpPr>
            <p:sp>
              <p:nvSpPr>
                <p:cNvPr id="438" name="Oval 437"/>
                <p:cNvSpPr/>
                <p:nvPr/>
              </p:nvSpPr>
              <p:spPr>
                <a:xfrm>
                  <a:off x="7086600" y="7620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Freeform 438"/>
                <p:cNvSpPr/>
                <p:nvPr/>
              </p:nvSpPr>
              <p:spPr>
                <a:xfrm rot="10575612">
                  <a:off x="6943647" y="845647"/>
                  <a:ext cx="238054" cy="29742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Freeform 439"/>
                <p:cNvSpPr/>
                <p:nvPr/>
              </p:nvSpPr>
              <p:spPr>
                <a:xfrm>
                  <a:off x="7162800" y="914400"/>
                  <a:ext cx="148086" cy="230038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676"/>
              <p:cNvGrpSpPr/>
              <p:nvPr/>
            </p:nvGrpSpPr>
            <p:grpSpPr>
              <a:xfrm rot="10327177">
                <a:off x="6865218" y="3675186"/>
                <a:ext cx="291477" cy="507468"/>
                <a:chOff x="3561267" y="228600"/>
                <a:chExt cx="287552" cy="504645"/>
              </a:xfrm>
            </p:grpSpPr>
            <p:sp>
              <p:nvSpPr>
                <p:cNvPr id="435" name="Oval 434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Freeform 435"/>
                <p:cNvSpPr/>
                <p:nvPr/>
              </p:nvSpPr>
              <p:spPr>
                <a:xfrm>
                  <a:off x="3561267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Freeform 436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252"/>
              <p:cNvGrpSpPr/>
              <p:nvPr/>
            </p:nvGrpSpPr>
            <p:grpSpPr>
              <a:xfrm>
                <a:off x="7136606" y="3200400"/>
                <a:ext cx="1016794" cy="1066800"/>
                <a:chOff x="990600" y="2514600"/>
                <a:chExt cx="1016794" cy="1066800"/>
              </a:xfrm>
            </p:grpSpPr>
            <p:grpSp>
              <p:nvGrpSpPr>
                <p:cNvPr id="338" name="Group 126"/>
                <p:cNvGrpSpPr/>
                <p:nvPr/>
              </p:nvGrpSpPr>
              <p:grpSpPr>
                <a:xfrm>
                  <a:off x="990600" y="2590800"/>
                  <a:ext cx="490583" cy="510397"/>
                  <a:chOff x="2107406" y="304800"/>
                  <a:chExt cx="490583" cy="510397"/>
                </a:xfrm>
              </p:grpSpPr>
              <p:sp>
                <p:nvSpPr>
                  <p:cNvPr id="429" name="Oval 428"/>
                  <p:cNvSpPr/>
                  <p:nvPr/>
                </p:nvSpPr>
                <p:spPr>
                  <a:xfrm>
                    <a:off x="22098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0" name="Freeform 429"/>
                  <p:cNvSpPr/>
                  <p:nvPr/>
                </p:nvSpPr>
                <p:spPr>
                  <a:xfrm>
                    <a:off x="2107406" y="428625"/>
                    <a:ext cx="150019" cy="373857"/>
                  </a:xfrm>
                  <a:custGeom>
                    <a:avLst/>
                    <a:gdLst>
                      <a:gd name="connsiteX0" fmla="*/ 121444 w 150019"/>
                      <a:gd name="connsiteY0" fmla="*/ 0 h 373857"/>
                      <a:gd name="connsiteX1" fmla="*/ 50007 w 150019"/>
                      <a:gd name="connsiteY1" fmla="*/ 100013 h 373857"/>
                      <a:gd name="connsiteX2" fmla="*/ 150019 w 150019"/>
                      <a:gd name="connsiteY2" fmla="*/ 200025 h 373857"/>
                      <a:gd name="connsiteX3" fmla="*/ 50007 w 150019"/>
                      <a:gd name="connsiteY3" fmla="*/ 257175 h 373857"/>
                      <a:gd name="connsiteX4" fmla="*/ 7144 w 150019"/>
                      <a:gd name="connsiteY4" fmla="*/ 357188 h 373857"/>
                      <a:gd name="connsiteX5" fmla="*/ 92869 w 150019"/>
                      <a:gd name="connsiteY5" fmla="*/ 357188 h 37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019" h="373857">
                        <a:moveTo>
                          <a:pt x="121444" y="0"/>
                        </a:moveTo>
                        <a:cubicBezTo>
                          <a:pt x="83344" y="33338"/>
                          <a:pt x="45245" y="66676"/>
                          <a:pt x="50007" y="100013"/>
                        </a:cubicBezTo>
                        <a:cubicBezTo>
                          <a:pt x="54769" y="133350"/>
                          <a:pt x="150019" y="173831"/>
                          <a:pt x="150019" y="200025"/>
                        </a:cubicBezTo>
                        <a:cubicBezTo>
                          <a:pt x="150019" y="226219"/>
                          <a:pt x="73819" y="230981"/>
                          <a:pt x="50007" y="257175"/>
                        </a:cubicBezTo>
                        <a:cubicBezTo>
                          <a:pt x="26195" y="283369"/>
                          <a:pt x="0" y="340519"/>
                          <a:pt x="7144" y="357188"/>
                        </a:cubicBezTo>
                        <a:cubicBezTo>
                          <a:pt x="14288" y="373857"/>
                          <a:pt x="53578" y="365522"/>
                          <a:pt x="92869" y="357188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Freeform 430"/>
                  <p:cNvSpPr/>
                  <p:nvPr/>
                </p:nvSpPr>
                <p:spPr>
                  <a:xfrm>
                    <a:off x="2257246" y="457200"/>
                    <a:ext cx="149523" cy="343619"/>
                  </a:xfrm>
                  <a:custGeom>
                    <a:avLst/>
                    <a:gdLst>
                      <a:gd name="connsiteX0" fmla="*/ 46007 w 149523"/>
                      <a:gd name="connsiteY0" fmla="*/ 0 h 343619"/>
                      <a:gd name="connsiteX1" fmla="*/ 37380 w 149523"/>
                      <a:gd name="connsiteY1" fmla="*/ 77638 h 343619"/>
                      <a:gd name="connsiteX2" fmla="*/ 97765 w 149523"/>
                      <a:gd name="connsiteY2" fmla="*/ 138023 h 343619"/>
                      <a:gd name="connsiteX3" fmla="*/ 140897 w 149523"/>
                      <a:gd name="connsiteY3" fmla="*/ 198408 h 343619"/>
                      <a:gd name="connsiteX4" fmla="*/ 46007 w 149523"/>
                      <a:gd name="connsiteY4" fmla="*/ 258792 h 343619"/>
                      <a:gd name="connsiteX5" fmla="*/ 2875 w 149523"/>
                      <a:gd name="connsiteY5" fmla="*/ 284672 h 343619"/>
                      <a:gd name="connsiteX6" fmla="*/ 28754 w 149523"/>
                      <a:gd name="connsiteY6" fmla="*/ 336430 h 343619"/>
                      <a:gd name="connsiteX7" fmla="*/ 97765 w 149523"/>
                      <a:gd name="connsiteY7" fmla="*/ 327804 h 343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9523" h="343619">
                        <a:moveTo>
                          <a:pt x="46007" y="0"/>
                        </a:moveTo>
                        <a:cubicBezTo>
                          <a:pt x="37380" y="27317"/>
                          <a:pt x="28754" y="54634"/>
                          <a:pt x="37380" y="77638"/>
                        </a:cubicBezTo>
                        <a:cubicBezTo>
                          <a:pt x="46006" y="100642"/>
                          <a:pt x="80512" y="117895"/>
                          <a:pt x="97765" y="138023"/>
                        </a:cubicBezTo>
                        <a:cubicBezTo>
                          <a:pt x="115018" y="158151"/>
                          <a:pt x="149523" y="178280"/>
                          <a:pt x="140897" y="198408"/>
                        </a:cubicBezTo>
                        <a:cubicBezTo>
                          <a:pt x="132271" y="218536"/>
                          <a:pt x="69011" y="244415"/>
                          <a:pt x="46007" y="258792"/>
                        </a:cubicBezTo>
                        <a:cubicBezTo>
                          <a:pt x="23003" y="273169"/>
                          <a:pt x="5750" y="271732"/>
                          <a:pt x="2875" y="284672"/>
                        </a:cubicBezTo>
                        <a:cubicBezTo>
                          <a:pt x="0" y="297612"/>
                          <a:pt x="12939" y="329241"/>
                          <a:pt x="28754" y="336430"/>
                        </a:cubicBezTo>
                        <a:cubicBezTo>
                          <a:pt x="44569" y="343619"/>
                          <a:pt x="71167" y="335711"/>
                          <a:pt x="97765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Oval 431"/>
                  <p:cNvSpPr/>
                  <p:nvPr/>
                </p:nvSpPr>
                <p:spPr>
                  <a:xfrm>
                    <a:off x="2362200" y="3048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Freeform 432"/>
                  <p:cNvSpPr/>
                  <p:nvPr/>
                </p:nvSpPr>
                <p:spPr>
                  <a:xfrm>
                    <a:off x="2372264" y="465826"/>
                    <a:ext cx="120770" cy="349371"/>
                  </a:xfrm>
                  <a:custGeom>
                    <a:avLst/>
                    <a:gdLst>
                      <a:gd name="connsiteX0" fmla="*/ 34506 w 120770"/>
                      <a:gd name="connsiteY0" fmla="*/ 0 h 349371"/>
                      <a:gd name="connsiteX1" fmla="*/ 0 w 120770"/>
                      <a:gd name="connsiteY1" fmla="*/ 77638 h 349371"/>
                      <a:gd name="connsiteX2" fmla="*/ 34506 w 120770"/>
                      <a:gd name="connsiteY2" fmla="*/ 112144 h 349371"/>
                      <a:gd name="connsiteX3" fmla="*/ 120770 w 120770"/>
                      <a:gd name="connsiteY3" fmla="*/ 112144 h 349371"/>
                      <a:gd name="connsiteX4" fmla="*/ 34506 w 120770"/>
                      <a:gd name="connsiteY4" fmla="*/ 215661 h 349371"/>
                      <a:gd name="connsiteX5" fmla="*/ 17253 w 120770"/>
                      <a:gd name="connsiteY5" fmla="*/ 258793 h 349371"/>
                      <a:gd name="connsiteX6" fmla="*/ 51759 w 120770"/>
                      <a:gd name="connsiteY6" fmla="*/ 336431 h 349371"/>
                      <a:gd name="connsiteX7" fmla="*/ 43132 w 120770"/>
                      <a:gd name="connsiteY7" fmla="*/ 336431 h 349371"/>
                      <a:gd name="connsiteX8" fmla="*/ 51759 w 120770"/>
                      <a:gd name="connsiteY8" fmla="*/ 327804 h 349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770" h="349371">
                        <a:moveTo>
                          <a:pt x="34506" y="0"/>
                        </a:moveTo>
                        <a:cubicBezTo>
                          <a:pt x="17253" y="29473"/>
                          <a:pt x="0" y="58947"/>
                          <a:pt x="0" y="77638"/>
                        </a:cubicBezTo>
                        <a:cubicBezTo>
                          <a:pt x="0" y="96329"/>
                          <a:pt x="14378" y="106393"/>
                          <a:pt x="34506" y="112144"/>
                        </a:cubicBezTo>
                        <a:cubicBezTo>
                          <a:pt x="54634" y="117895"/>
                          <a:pt x="120770" y="94891"/>
                          <a:pt x="120770" y="112144"/>
                        </a:cubicBezTo>
                        <a:cubicBezTo>
                          <a:pt x="120770" y="129397"/>
                          <a:pt x="51759" y="191220"/>
                          <a:pt x="34506" y="215661"/>
                        </a:cubicBezTo>
                        <a:cubicBezTo>
                          <a:pt x="17253" y="240102"/>
                          <a:pt x="14378" y="238665"/>
                          <a:pt x="17253" y="258793"/>
                        </a:cubicBezTo>
                        <a:cubicBezTo>
                          <a:pt x="20129" y="278921"/>
                          <a:pt x="47446" y="323491"/>
                          <a:pt x="51759" y="336431"/>
                        </a:cubicBezTo>
                        <a:cubicBezTo>
                          <a:pt x="56072" y="349371"/>
                          <a:pt x="43132" y="337869"/>
                          <a:pt x="43132" y="336431"/>
                        </a:cubicBezTo>
                        <a:cubicBezTo>
                          <a:pt x="43132" y="334993"/>
                          <a:pt x="47445" y="331398"/>
                          <a:pt x="51759" y="327804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Freeform 433"/>
                  <p:cNvSpPr/>
                  <p:nvPr/>
                </p:nvSpPr>
                <p:spPr>
                  <a:xfrm>
                    <a:off x="2462842" y="457200"/>
                    <a:ext cx="135147" cy="345057"/>
                  </a:xfrm>
                  <a:custGeom>
                    <a:avLst/>
                    <a:gdLst>
                      <a:gd name="connsiteX0" fmla="*/ 4313 w 135147"/>
                      <a:gd name="connsiteY0" fmla="*/ 0 h 345057"/>
                      <a:gd name="connsiteX1" fmla="*/ 125083 w 135147"/>
                      <a:gd name="connsiteY1" fmla="*/ 94891 h 345057"/>
                      <a:gd name="connsiteX2" fmla="*/ 64698 w 135147"/>
                      <a:gd name="connsiteY2" fmla="*/ 181155 h 345057"/>
                      <a:gd name="connsiteX3" fmla="*/ 4313 w 135147"/>
                      <a:gd name="connsiteY3" fmla="*/ 250166 h 345057"/>
                      <a:gd name="connsiteX4" fmla="*/ 38818 w 135147"/>
                      <a:gd name="connsiteY4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147" h="345057">
                        <a:moveTo>
                          <a:pt x="4313" y="0"/>
                        </a:moveTo>
                        <a:cubicBezTo>
                          <a:pt x="59666" y="32349"/>
                          <a:pt x="115019" y="64699"/>
                          <a:pt x="125083" y="94891"/>
                        </a:cubicBezTo>
                        <a:cubicBezTo>
                          <a:pt x="135147" y="125084"/>
                          <a:pt x="84826" y="155276"/>
                          <a:pt x="64698" y="181155"/>
                        </a:cubicBezTo>
                        <a:cubicBezTo>
                          <a:pt x="44570" y="207034"/>
                          <a:pt x="8626" y="222849"/>
                          <a:pt x="4313" y="250166"/>
                        </a:cubicBezTo>
                        <a:cubicBezTo>
                          <a:pt x="0" y="277483"/>
                          <a:pt x="19409" y="311270"/>
                          <a:pt x="38818" y="34505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9" name="Group 133"/>
                <p:cNvGrpSpPr/>
                <p:nvPr/>
              </p:nvGrpSpPr>
              <p:grpSpPr>
                <a:xfrm>
                  <a:off x="1626394" y="2514600"/>
                  <a:ext cx="301925" cy="533400"/>
                  <a:chOff x="3045124" y="228600"/>
                  <a:chExt cx="301925" cy="533400"/>
                </a:xfrm>
              </p:grpSpPr>
              <p:sp>
                <p:nvSpPr>
                  <p:cNvPr id="426" name="Oval 425"/>
                  <p:cNvSpPr/>
                  <p:nvPr/>
                </p:nvSpPr>
                <p:spPr>
                  <a:xfrm>
                    <a:off x="3086819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7" name="Freeform 426"/>
                  <p:cNvSpPr/>
                  <p:nvPr/>
                </p:nvSpPr>
                <p:spPr>
                  <a:xfrm>
                    <a:off x="3045124" y="386751"/>
                    <a:ext cx="231476" cy="375249"/>
                  </a:xfrm>
                  <a:custGeom>
                    <a:avLst/>
                    <a:gdLst>
                      <a:gd name="connsiteX0" fmla="*/ 103517 w 231476"/>
                      <a:gd name="connsiteY0" fmla="*/ 0 h 375249"/>
                      <a:gd name="connsiteX1" fmla="*/ 51759 w 231476"/>
                      <a:gd name="connsiteY1" fmla="*/ 51758 h 375249"/>
                      <a:gd name="connsiteX2" fmla="*/ 120770 w 231476"/>
                      <a:gd name="connsiteY2" fmla="*/ 138022 h 375249"/>
                      <a:gd name="connsiteX3" fmla="*/ 207034 w 231476"/>
                      <a:gd name="connsiteY3" fmla="*/ 215660 h 375249"/>
                      <a:gd name="connsiteX4" fmla="*/ 215661 w 231476"/>
                      <a:gd name="connsiteY4" fmla="*/ 301924 h 375249"/>
                      <a:gd name="connsiteX5" fmla="*/ 112144 w 231476"/>
                      <a:gd name="connsiteY5" fmla="*/ 362309 h 375249"/>
                      <a:gd name="connsiteX6" fmla="*/ 0 w 231476"/>
                      <a:gd name="connsiteY6" fmla="*/ 224287 h 375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1476" h="375249">
                        <a:moveTo>
                          <a:pt x="103517" y="0"/>
                        </a:moveTo>
                        <a:cubicBezTo>
                          <a:pt x="76200" y="14377"/>
                          <a:pt x="48884" y="28754"/>
                          <a:pt x="51759" y="51758"/>
                        </a:cubicBezTo>
                        <a:cubicBezTo>
                          <a:pt x="54635" y="74762"/>
                          <a:pt x="94891" y="110705"/>
                          <a:pt x="120770" y="138022"/>
                        </a:cubicBezTo>
                        <a:cubicBezTo>
                          <a:pt x="146649" y="165339"/>
                          <a:pt x="191219" y="188343"/>
                          <a:pt x="207034" y="215660"/>
                        </a:cubicBezTo>
                        <a:cubicBezTo>
                          <a:pt x="222849" y="242977"/>
                          <a:pt x="231476" y="277483"/>
                          <a:pt x="215661" y="301924"/>
                        </a:cubicBezTo>
                        <a:cubicBezTo>
                          <a:pt x="199846" y="326365"/>
                          <a:pt x="148088" y="375249"/>
                          <a:pt x="112144" y="362309"/>
                        </a:cubicBezTo>
                        <a:cubicBezTo>
                          <a:pt x="76201" y="349370"/>
                          <a:pt x="38100" y="286828"/>
                          <a:pt x="0" y="224287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Freeform 427"/>
                  <p:cNvSpPr/>
                  <p:nvPr/>
                </p:nvSpPr>
                <p:spPr>
                  <a:xfrm>
                    <a:off x="3105510" y="379562"/>
                    <a:ext cx="241539" cy="370936"/>
                  </a:xfrm>
                  <a:custGeom>
                    <a:avLst/>
                    <a:gdLst>
                      <a:gd name="connsiteX0" fmla="*/ 38818 w 241539"/>
                      <a:gd name="connsiteY0" fmla="*/ 0 h 370936"/>
                      <a:gd name="connsiteX1" fmla="*/ 30192 w 241539"/>
                      <a:gd name="connsiteY1" fmla="*/ 69012 h 370936"/>
                      <a:gd name="connsiteX2" fmla="*/ 219973 w 241539"/>
                      <a:gd name="connsiteY2" fmla="*/ 60385 h 370936"/>
                      <a:gd name="connsiteX3" fmla="*/ 159588 w 241539"/>
                      <a:gd name="connsiteY3" fmla="*/ 155276 h 370936"/>
                      <a:gd name="connsiteX4" fmla="*/ 211347 w 241539"/>
                      <a:gd name="connsiteY4" fmla="*/ 224287 h 370936"/>
                      <a:gd name="connsiteX5" fmla="*/ 125083 w 241539"/>
                      <a:gd name="connsiteY5" fmla="*/ 319178 h 370936"/>
                      <a:gd name="connsiteX6" fmla="*/ 211347 w 241539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1539" h="370936">
                        <a:moveTo>
                          <a:pt x="38818" y="0"/>
                        </a:moveTo>
                        <a:cubicBezTo>
                          <a:pt x="19409" y="29474"/>
                          <a:pt x="0" y="58948"/>
                          <a:pt x="30192" y="69012"/>
                        </a:cubicBezTo>
                        <a:cubicBezTo>
                          <a:pt x="60385" y="79076"/>
                          <a:pt x="198407" y="46008"/>
                          <a:pt x="219973" y="60385"/>
                        </a:cubicBezTo>
                        <a:cubicBezTo>
                          <a:pt x="241539" y="74762"/>
                          <a:pt x="161026" y="127959"/>
                          <a:pt x="159588" y="155276"/>
                        </a:cubicBezTo>
                        <a:cubicBezTo>
                          <a:pt x="158150" y="182593"/>
                          <a:pt x="217098" y="196970"/>
                          <a:pt x="211347" y="224287"/>
                        </a:cubicBezTo>
                        <a:cubicBezTo>
                          <a:pt x="205596" y="251604"/>
                          <a:pt x="125083" y="294737"/>
                          <a:pt x="125083" y="319178"/>
                        </a:cubicBezTo>
                        <a:cubicBezTo>
                          <a:pt x="125083" y="343619"/>
                          <a:pt x="168215" y="357277"/>
                          <a:pt x="21134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0" name="Group 137"/>
                <p:cNvGrpSpPr/>
                <p:nvPr/>
              </p:nvGrpSpPr>
              <p:grpSpPr>
                <a:xfrm flipH="1">
                  <a:off x="1397794" y="2514600"/>
                  <a:ext cx="304800" cy="504645"/>
                  <a:chOff x="3561271" y="228600"/>
                  <a:chExt cx="287548" cy="504645"/>
                </a:xfrm>
              </p:grpSpPr>
              <p:sp>
                <p:nvSpPr>
                  <p:cNvPr id="423" name="Oval 422"/>
                  <p:cNvSpPr/>
                  <p:nvPr/>
                </p:nvSpPr>
                <p:spPr>
                  <a:xfrm>
                    <a:off x="3657600" y="228600"/>
                    <a:ext cx="152400" cy="1524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4" name="Freeform 423"/>
                  <p:cNvSpPr/>
                  <p:nvPr/>
                </p:nvSpPr>
                <p:spPr>
                  <a:xfrm>
                    <a:off x="3561271" y="362309"/>
                    <a:ext cx="138023" cy="370936"/>
                  </a:xfrm>
                  <a:custGeom>
                    <a:avLst/>
                    <a:gdLst>
                      <a:gd name="connsiteX0" fmla="*/ 104955 w 138023"/>
                      <a:gd name="connsiteY0" fmla="*/ 0 h 370936"/>
                      <a:gd name="connsiteX1" fmla="*/ 1438 w 138023"/>
                      <a:gd name="connsiteY1" fmla="*/ 34506 h 370936"/>
                      <a:gd name="connsiteX2" fmla="*/ 113582 w 138023"/>
                      <a:gd name="connsiteY2" fmla="*/ 129397 h 370936"/>
                      <a:gd name="connsiteX3" fmla="*/ 122208 w 138023"/>
                      <a:gd name="connsiteY3" fmla="*/ 181155 h 370936"/>
                      <a:gd name="connsiteX4" fmla="*/ 18691 w 138023"/>
                      <a:gd name="connsiteY4" fmla="*/ 241540 h 370936"/>
                      <a:gd name="connsiteX5" fmla="*/ 79076 w 138023"/>
                      <a:gd name="connsiteY5" fmla="*/ 276046 h 370936"/>
                      <a:gd name="connsiteX6" fmla="*/ 53197 w 138023"/>
                      <a:gd name="connsiteY6" fmla="*/ 370936 h 370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8023" h="370936">
                        <a:moveTo>
                          <a:pt x="104955" y="0"/>
                        </a:moveTo>
                        <a:cubicBezTo>
                          <a:pt x="52477" y="6470"/>
                          <a:pt x="0" y="12940"/>
                          <a:pt x="1438" y="34506"/>
                        </a:cubicBezTo>
                        <a:cubicBezTo>
                          <a:pt x="2876" y="56072"/>
                          <a:pt x="93454" y="104956"/>
                          <a:pt x="113582" y="129397"/>
                        </a:cubicBezTo>
                        <a:cubicBezTo>
                          <a:pt x="133710" y="153838"/>
                          <a:pt x="138023" y="162465"/>
                          <a:pt x="122208" y="181155"/>
                        </a:cubicBezTo>
                        <a:cubicBezTo>
                          <a:pt x="106393" y="199845"/>
                          <a:pt x="25880" y="225725"/>
                          <a:pt x="18691" y="241540"/>
                        </a:cubicBezTo>
                        <a:cubicBezTo>
                          <a:pt x="11502" y="257355"/>
                          <a:pt x="73325" y="254480"/>
                          <a:pt x="79076" y="276046"/>
                        </a:cubicBezTo>
                        <a:cubicBezTo>
                          <a:pt x="84827" y="297612"/>
                          <a:pt x="69012" y="334274"/>
                          <a:pt x="53197" y="370936"/>
                        </a:cubicBez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5" name="Freeform 424"/>
                  <p:cNvSpPr/>
                  <p:nvPr/>
                </p:nvSpPr>
                <p:spPr>
                  <a:xfrm>
                    <a:off x="3717985" y="379562"/>
                    <a:ext cx="130834" cy="345057"/>
                  </a:xfrm>
                  <a:custGeom>
                    <a:avLst/>
                    <a:gdLst>
                      <a:gd name="connsiteX0" fmla="*/ 17253 w 130834"/>
                      <a:gd name="connsiteY0" fmla="*/ 0 h 345057"/>
                      <a:gd name="connsiteX1" fmla="*/ 129396 w 130834"/>
                      <a:gd name="connsiteY1" fmla="*/ 94891 h 345057"/>
                      <a:gd name="connsiteX2" fmla="*/ 25879 w 130834"/>
                      <a:gd name="connsiteY2" fmla="*/ 146649 h 345057"/>
                      <a:gd name="connsiteX3" fmla="*/ 51758 w 130834"/>
                      <a:gd name="connsiteY3" fmla="*/ 250166 h 345057"/>
                      <a:gd name="connsiteX4" fmla="*/ 0 w 130834"/>
                      <a:gd name="connsiteY4" fmla="*/ 345057 h 345057"/>
                      <a:gd name="connsiteX5" fmla="*/ 0 w 130834"/>
                      <a:gd name="connsiteY5" fmla="*/ 345057 h 34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834" h="345057">
                        <a:moveTo>
                          <a:pt x="17253" y="0"/>
                        </a:moveTo>
                        <a:cubicBezTo>
                          <a:pt x="72605" y="35225"/>
                          <a:pt x="127958" y="70450"/>
                          <a:pt x="129396" y="94891"/>
                        </a:cubicBezTo>
                        <a:cubicBezTo>
                          <a:pt x="130834" y="119332"/>
                          <a:pt x="38819" y="120770"/>
                          <a:pt x="25879" y="146649"/>
                        </a:cubicBezTo>
                        <a:cubicBezTo>
                          <a:pt x="12939" y="172528"/>
                          <a:pt x="56071" y="217098"/>
                          <a:pt x="51758" y="250166"/>
                        </a:cubicBezTo>
                        <a:cubicBezTo>
                          <a:pt x="47445" y="283234"/>
                          <a:pt x="0" y="345057"/>
                          <a:pt x="0" y="345057"/>
                        </a:cubicBezTo>
                        <a:lnTo>
                          <a:pt x="0" y="345057"/>
                        </a:lnTo>
                      </a:path>
                    </a:pathLst>
                  </a:cu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1" name="Group 141"/>
                <p:cNvGrpSpPr/>
                <p:nvPr/>
              </p:nvGrpSpPr>
              <p:grpSpPr>
                <a:xfrm rot="10800000">
                  <a:off x="996351" y="2994803"/>
                  <a:ext cx="1011043" cy="586597"/>
                  <a:chOff x="1981200" y="1447800"/>
                  <a:chExt cx="1011043" cy="586597"/>
                </a:xfrm>
              </p:grpSpPr>
              <p:grpSp>
                <p:nvGrpSpPr>
                  <p:cNvPr id="342" name="Group 76"/>
                  <p:cNvGrpSpPr/>
                  <p:nvPr/>
                </p:nvGrpSpPr>
                <p:grpSpPr>
                  <a:xfrm>
                    <a:off x="1981200" y="1524000"/>
                    <a:ext cx="490583" cy="510397"/>
                    <a:chOff x="2107406" y="304800"/>
                    <a:chExt cx="490583" cy="510397"/>
                  </a:xfrm>
                </p:grpSpPr>
                <p:sp>
                  <p:nvSpPr>
                    <p:cNvPr id="417" name="Oval 44"/>
                    <p:cNvSpPr/>
                    <p:nvPr/>
                  </p:nvSpPr>
                  <p:spPr>
                    <a:xfrm>
                      <a:off x="2209800" y="3048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8" name="Freeform 45"/>
                    <p:cNvSpPr/>
                    <p:nvPr/>
                  </p:nvSpPr>
                  <p:spPr>
                    <a:xfrm>
                      <a:off x="2107406" y="428625"/>
                      <a:ext cx="150019" cy="373857"/>
                    </a:xfrm>
                    <a:custGeom>
                      <a:avLst/>
                      <a:gdLst>
                        <a:gd name="connsiteX0" fmla="*/ 121444 w 150019"/>
                        <a:gd name="connsiteY0" fmla="*/ 0 h 373857"/>
                        <a:gd name="connsiteX1" fmla="*/ 50007 w 150019"/>
                        <a:gd name="connsiteY1" fmla="*/ 100013 h 373857"/>
                        <a:gd name="connsiteX2" fmla="*/ 150019 w 150019"/>
                        <a:gd name="connsiteY2" fmla="*/ 200025 h 373857"/>
                        <a:gd name="connsiteX3" fmla="*/ 50007 w 150019"/>
                        <a:gd name="connsiteY3" fmla="*/ 257175 h 373857"/>
                        <a:gd name="connsiteX4" fmla="*/ 7144 w 150019"/>
                        <a:gd name="connsiteY4" fmla="*/ 357188 h 373857"/>
                        <a:gd name="connsiteX5" fmla="*/ 92869 w 150019"/>
                        <a:gd name="connsiteY5" fmla="*/ 357188 h 373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0019" h="373857">
                          <a:moveTo>
                            <a:pt x="121444" y="0"/>
                          </a:moveTo>
                          <a:cubicBezTo>
                            <a:pt x="83344" y="33338"/>
                            <a:pt x="45245" y="66676"/>
                            <a:pt x="50007" y="100013"/>
                          </a:cubicBezTo>
                          <a:cubicBezTo>
                            <a:pt x="54769" y="133350"/>
                            <a:pt x="150019" y="173831"/>
                            <a:pt x="150019" y="200025"/>
                          </a:cubicBezTo>
                          <a:cubicBezTo>
                            <a:pt x="150019" y="226219"/>
                            <a:pt x="73819" y="230981"/>
                            <a:pt x="50007" y="257175"/>
                          </a:cubicBezTo>
                          <a:cubicBezTo>
                            <a:pt x="26195" y="283369"/>
                            <a:pt x="0" y="340519"/>
                            <a:pt x="7144" y="357188"/>
                          </a:cubicBezTo>
                          <a:cubicBezTo>
                            <a:pt x="14288" y="373857"/>
                            <a:pt x="53578" y="365522"/>
                            <a:pt x="92869" y="357188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9" name="Freeform 46"/>
                    <p:cNvSpPr/>
                    <p:nvPr/>
                  </p:nvSpPr>
                  <p:spPr>
                    <a:xfrm>
                      <a:off x="2257246" y="457200"/>
                      <a:ext cx="149523" cy="343619"/>
                    </a:xfrm>
                    <a:custGeom>
                      <a:avLst/>
                      <a:gdLst>
                        <a:gd name="connsiteX0" fmla="*/ 46007 w 149523"/>
                        <a:gd name="connsiteY0" fmla="*/ 0 h 343619"/>
                        <a:gd name="connsiteX1" fmla="*/ 37380 w 149523"/>
                        <a:gd name="connsiteY1" fmla="*/ 77638 h 343619"/>
                        <a:gd name="connsiteX2" fmla="*/ 97765 w 149523"/>
                        <a:gd name="connsiteY2" fmla="*/ 138023 h 343619"/>
                        <a:gd name="connsiteX3" fmla="*/ 140897 w 149523"/>
                        <a:gd name="connsiteY3" fmla="*/ 198408 h 343619"/>
                        <a:gd name="connsiteX4" fmla="*/ 46007 w 149523"/>
                        <a:gd name="connsiteY4" fmla="*/ 258792 h 343619"/>
                        <a:gd name="connsiteX5" fmla="*/ 2875 w 149523"/>
                        <a:gd name="connsiteY5" fmla="*/ 284672 h 343619"/>
                        <a:gd name="connsiteX6" fmla="*/ 28754 w 149523"/>
                        <a:gd name="connsiteY6" fmla="*/ 336430 h 343619"/>
                        <a:gd name="connsiteX7" fmla="*/ 97765 w 149523"/>
                        <a:gd name="connsiteY7" fmla="*/ 327804 h 343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9523" h="343619">
                          <a:moveTo>
                            <a:pt x="46007" y="0"/>
                          </a:moveTo>
                          <a:cubicBezTo>
                            <a:pt x="37380" y="27317"/>
                            <a:pt x="28754" y="54634"/>
                            <a:pt x="37380" y="77638"/>
                          </a:cubicBezTo>
                          <a:cubicBezTo>
                            <a:pt x="46006" y="100642"/>
                            <a:pt x="80512" y="117895"/>
                            <a:pt x="97765" y="138023"/>
                          </a:cubicBezTo>
                          <a:cubicBezTo>
                            <a:pt x="115018" y="158151"/>
                            <a:pt x="149523" y="178280"/>
                            <a:pt x="140897" y="198408"/>
                          </a:cubicBezTo>
                          <a:cubicBezTo>
                            <a:pt x="132271" y="218536"/>
                            <a:pt x="69011" y="244415"/>
                            <a:pt x="46007" y="258792"/>
                          </a:cubicBezTo>
                          <a:cubicBezTo>
                            <a:pt x="23003" y="273169"/>
                            <a:pt x="5750" y="271732"/>
                            <a:pt x="2875" y="284672"/>
                          </a:cubicBezTo>
                          <a:cubicBezTo>
                            <a:pt x="0" y="297612"/>
                            <a:pt x="12939" y="329241"/>
                            <a:pt x="28754" y="336430"/>
                          </a:cubicBezTo>
                          <a:cubicBezTo>
                            <a:pt x="44569" y="343619"/>
                            <a:pt x="71167" y="335711"/>
                            <a:pt x="97765" y="327804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0" name="Oval 47"/>
                    <p:cNvSpPr/>
                    <p:nvPr/>
                  </p:nvSpPr>
                  <p:spPr>
                    <a:xfrm>
                      <a:off x="2362200" y="3048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1" name="Freeform 48"/>
                    <p:cNvSpPr/>
                    <p:nvPr/>
                  </p:nvSpPr>
                  <p:spPr>
                    <a:xfrm>
                      <a:off x="2372264" y="465826"/>
                      <a:ext cx="120770" cy="349371"/>
                    </a:xfrm>
                    <a:custGeom>
                      <a:avLst/>
                      <a:gdLst>
                        <a:gd name="connsiteX0" fmla="*/ 34506 w 120770"/>
                        <a:gd name="connsiteY0" fmla="*/ 0 h 349371"/>
                        <a:gd name="connsiteX1" fmla="*/ 0 w 120770"/>
                        <a:gd name="connsiteY1" fmla="*/ 77638 h 349371"/>
                        <a:gd name="connsiteX2" fmla="*/ 34506 w 120770"/>
                        <a:gd name="connsiteY2" fmla="*/ 112144 h 349371"/>
                        <a:gd name="connsiteX3" fmla="*/ 120770 w 120770"/>
                        <a:gd name="connsiteY3" fmla="*/ 112144 h 349371"/>
                        <a:gd name="connsiteX4" fmla="*/ 34506 w 120770"/>
                        <a:gd name="connsiteY4" fmla="*/ 215661 h 349371"/>
                        <a:gd name="connsiteX5" fmla="*/ 17253 w 120770"/>
                        <a:gd name="connsiteY5" fmla="*/ 258793 h 349371"/>
                        <a:gd name="connsiteX6" fmla="*/ 51759 w 120770"/>
                        <a:gd name="connsiteY6" fmla="*/ 336431 h 349371"/>
                        <a:gd name="connsiteX7" fmla="*/ 43132 w 120770"/>
                        <a:gd name="connsiteY7" fmla="*/ 336431 h 349371"/>
                        <a:gd name="connsiteX8" fmla="*/ 51759 w 120770"/>
                        <a:gd name="connsiteY8" fmla="*/ 327804 h 349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0770" h="349371">
                          <a:moveTo>
                            <a:pt x="34506" y="0"/>
                          </a:moveTo>
                          <a:cubicBezTo>
                            <a:pt x="17253" y="29473"/>
                            <a:pt x="0" y="58947"/>
                            <a:pt x="0" y="77638"/>
                          </a:cubicBezTo>
                          <a:cubicBezTo>
                            <a:pt x="0" y="96329"/>
                            <a:pt x="14378" y="106393"/>
                            <a:pt x="34506" y="112144"/>
                          </a:cubicBezTo>
                          <a:cubicBezTo>
                            <a:pt x="54634" y="117895"/>
                            <a:pt x="120770" y="94891"/>
                            <a:pt x="120770" y="112144"/>
                          </a:cubicBezTo>
                          <a:cubicBezTo>
                            <a:pt x="120770" y="129397"/>
                            <a:pt x="51759" y="191220"/>
                            <a:pt x="34506" y="215661"/>
                          </a:cubicBezTo>
                          <a:cubicBezTo>
                            <a:pt x="17253" y="240102"/>
                            <a:pt x="14378" y="238665"/>
                            <a:pt x="17253" y="258793"/>
                          </a:cubicBezTo>
                          <a:cubicBezTo>
                            <a:pt x="20129" y="278921"/>
                            <a:pt x="47446" y="323491"/>
                            <a:pt x="51759" y="336431"/>
                          </a:cubicBezTo>
                          <a:cubicBezTo>
                            <a:pt x="56072" y="349371"/>
                            <a:pt x="43132" y="337869"/>
                            <a:pt x="43132" y="336431"/>
                          </a:cubicBezTo>
                          <a:cubicBezTo>
                            <a:pt x="43132" y="334993"/>
                            <a:pt x="47445" y="331398"/>
                            <a:pt x="51759" y="327804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2" name="Freeform 421"/>
                    <p:cNvSpPr/>
                    <p:nvPr/>
                  </p:nvSpPr>
                  <p:spPr>
                    <a:xfrm>
                      <a:off x="2462842" y="457200"/>
                      <a:ext cx="135147" cy="345057"/>
                    </a:xfrm>
                    <a:custGeom>
                      <a:avLst/>
                      <a:gdLst>
                        <a:gd name="connsiteX0" fmla="*/ 4313 w 135147"/>
                        <a:gd name="connsiteY0" fmla="*/ 0 h 345057"/>
                        <a:gd name="connsiteX1" fmla="*/ 125083 w 135147"/>
                        <a:gd name="connsiteY1" fmla="*/ 94891 h 345057"/>
                        <a:gd name="connsiteX2" fmla="*/ 64698 w 135147"/>
                        <a:gd name="connsiteY2" fmla="*/ 181155 h 345057"/>
                        <a:gd name="connsiteX3" fmla="*/ 4313 w 135147"/>
                        <a:gd name="connsiteY3" fmla="*/ 250166 h 345057"/>
                        <a:gd name="connsiteX4" fmla="*/ 38818 w 135147"/>
                        <a:gd name="connsiteY4" fmla="*/ 345057 h 345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5147" h="345057">
                          <a:moveTo>
                            <a:pt x="4313" y="0"/>
                          </a:moveTo>
                          <a:cubicBezTo>
                            <a:pt x="59666" y="32349"/>
                            <a:pt x="115019" y="64699"/>
                            <a:pt x="125083" y="94891"/>
                          </a:cubicBezTo>
                          <a:cubicBezTo>
                            <a:pt x="135147" y="125084"/>
                            <a:pt x="84826" y="155276"/>
                            <a:pt x="64698" y="181155"/>
                          </a:cubicBezTo>
                          <a:cubicBezTo>
                            <a:pt x="44570" y="207034"/>
                            <a:pt x="8626" y="222849"/>
                            <a:pt x="4313" y="250166"/>
                          </a:cubicBezTo>
                          <a:cubicBezTo>
                            <a:pt x="0" y="277483"/>
                            <a:pt x="19409" y="311270"/>
                            <a:pt x="38818" y="345057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43" name="Group 83"/>
                  <p:cNvGrpSpPr/>
                  <p:nvPr/>
                </p:nvGrpSpPr>
                <p:grpSpPr>
                  <a:xfrm>
                    <a:off x="2616994" y="1447800"/>
                    <a:ext cx="375249" cy="521898"/>
                    <a:chOff x="2932981" y="228600"/>
                    <a:chExt cx="375249" cy="521898"/>
                  </a:xfrm>
                </p:grpSpPr>
                <p:sp>
                  <p:nvSpPr>
                    <p:cNvPr id="414" name="Oval 41"/>
                    <p:cNvSpPr/>
                    <p:nvPr/>
                  </p:nvSpPr>
                  <p:spPr>
                    <a:xfrm>
                      <a:off x="3048000" y="2286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5" name="Freeform 42"/>
                    <p:cNvSpPr/>
                    <p:nvPr/>
                  </p:nvSpPr>
                  <p:spPr>
                    <a:xfrm>
                      <a:off x="2932981" y="370936"/>
                      <a:ext cx="231476" cy="375249"/>
                    </a:xfrm>
                    <a:custGeom>
                      <a:avLst/>
                      <a:gdLst>
                        <a:gd name="connsiteX0" fmla="*/ 103517 w 231476"/>
                        <a:gd name="connsiteY0" fmla="*/ 0 h 375249"/>
                        <a:gd name="connsiteX1" fmla="*/ 51759 w 231476"/>
                        <a:gd name="connsiteY1" fmla="*/ 51758 h 375249"/>
                        <a:gd name="connsiteX2" fmla="*/ 120770 w 231476"/>
                        <a:gd name="connsiteY2" fmla="*/ 138022 h 375249"/>
                        <a:gd name="connsiteX3" fmla="*/ 207034 w 231476"/>
                        <a:gd name="connsiteY3" fmla="*/ 215660 h 375249"/>
                        <a:gd name="connsiteX4" fmla="*/ 215661 w 231476"/>
                        <a:gd name="connsiteY4" fmla="*/ 301924 h 375249"/>
                        <a:gd name="connsiteX5" fmla="*/ 112144 w 231476"/>
                        <a:gd name="connsiteY5" fmla="*/ 362309 h 375249"/>
                        <a:gd name="connsiteX6" fmla="*/ 0 w 231476"/>
                        <a:gd name="connsiteY6" fmla="*/ 224287 h 375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1476" h="375249">
                          <a:moveTo>
                            <a:pt x="103517" y="0"/>
                          </a:moveTo>
                          <a:cubicBezTo>
                            <a:pt x="76200" y="14377"/>
                            <a:pt x="48884" y="28754"/>
                            <a:pt x="51759" y="51758"/>
                          </a:cubicBezTo>
                          <a:cubicBezTo>
                            <a:pt x="54635" y="74762"/>
                            <a:pt x="94891" y="110705"/>
                            <a:pt x="120770" y="138022"/>
                          </a:cubicBezTo>
                          <a:cubicBezTo>
                            <a:pt x="146649" y="165339"/>
                            <a:pt x="191219" y="188343"/>
                            <a:pt x="207034" y="215660"/>
                          </a:cubicBezTo>
                          <a:cubicBezTo>
                            <a:pt x="222849" y="242977"/>
                            <a:pt x="231476" y="277483"/>
                            <a:pt x="215661" y="301924"/>
                          </a:cubicBezTo>
                          <a:cubicBezTo>
                            <a:pt x="199846" y="326365"/>
                            <a:pt x="148088" y="375249"/>
                            <a:pt x="112144" y="362309"/>
                          </a:cubicBezTo>
                          <a:cubicBezTo>
                            <a:pt x="76201" y="349370"/>
                            <a:pt x="38100" y="286828"/>
                            <a:pt x="0" y="224287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6" name="Freeform 43"/>
                    <p:cNvSpPr/>
                    <p:nvPr/>
                  </p:nvSpPr>
                  <p:spPr>
                    <a:xfrm>
                      <a:off x="3066691" y="379562"/>
                      <a:ext cx="241539" cy="370936"/>
                    </a:xfrm>
                    <a:custGeom>
                      <a:avLst/>
                      <a:gdLst>
                        <a:gd name="connsiteX0" fmla="*/ 38818 w 241539"/>
                        <a:gd name="connsiteY0" fmla="*/ 0 h 370936"/>
                        <a:gd name="connsiteX1" fmla="*/ 30192 w 241539"/>
                        <a:gd name="connsiteY1" fmla="*/ 69012 h 370936"/>
                        <a:gd name="connsiteX2" fmla="*/ 219973 w 241539"/>
                        <a:gd name="connsiteY2" fmla="*/ 60385 h 370936"/>
                        <a:gd name="connsiteX3" fmla="*/ 159588 w 241539"/>
                        <a:gd name="connsiteY3" fmla="*/ 155276 h 370936"/>
                        <a:gd name="connsiteX4" fmla="*/ 211347 w 241539"/>
                        <a:gd name="connsiteY4" fmla="*/ 224287 h 370936"/>
                        <a:gd name="connsiteX5" fmla="*/ 125083 w 241539"/>
                        <a:gd name="connsiteY5" fmla="*/ 319178 h 370936"/>
                        <a:gd name="connsiteX6" fmla="*/ 211347 w 241539"/>
                        <a:gd name="connsiteY6" fmla="*/ 370936 h 370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1539" h="370936">
                          <a:moveTo>
                            <a:pt x="38818" y="0"/>
                          </a:moveTo>
                          <a:cubicBezTo>
                            <a:pt x="19409" y="29474"/>
                            <a:pt x="0" y="58948"/>
                            <a:pt x="30192" y="69012"/>
                          </a:cubicBezTo>
                          <a:cubicBezTo>
                            <a:pt x="60385" y="79076"/>
                            <a:pt x="198407" y="46008"/>
                            <a:pt x="219973" y="60385"/>
                          </a:cubicBezTo>
                          <a:cubicBezTo>
                            <a:pt x="241539" y="74762"/>
                            <a:pt x="161026" y="127959"/>
                            <a:pt x="159588" y="155276"/>
                          </a:cubicBezTo>
                          <a:cubicBezTo>
                            <a:pt x="158150" y="182593"/>
                            <a:pt x="217098" y="196970"/>
                            <a:pt x="211347" y="224287"/>
                          </a:cubicBezTo>
                          <a:cubicBezTo>
                            <a:pt x="205596" y="251604"/>
                            <a:pt x="125083" y="294737"/>
                            <a:pt x="125083" y="319178"/>
                          </a:cubicBezTo>
                          <a:cubicBezTo>
                            <a:pt x="125083" y="343619"/>
                            <a:pt x="168215" y="357277"/>
                            <a:pt x="211347" y="370936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44" name="Group 87"/>
                  <p:cNvGrpSpPr/>
                  <p:nvPr/>
                </p:nvGrpSpPr>
                <p:grpSpPr>
                  <a:xfrm flipH="1">
                    <a:off x="2388394" y="1447800"/>
                    <a:ext cx="304800" cy="504645"/>
                    <a:chOff x="3561271" y="228600"/>
                    <a:chExt cx="287548" cy="504645"/>
                  </a:xfrm>
                </p:grpSpPr>
                <p:sp>
                  <p:nvSpPr>
                    <p:cNvPr id="411" name="Oval 38"/>
                    <p:cNvSpPr/>
                    <p:nvPr/>
                  </p:nvSpPr>
                  <p:spPr>
                    <a:xfrm>
                      <a:off x="3657600" y="228600"/>
                      <a:ext cx="152400" cy="1524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Freeform 39"/>
                    <p:cNvSpPr/>
                    <p:nvPr/>
                  </p:nvSpPr>
                  <p:spPr>
                    <a:xfrm>
                      <a:off x="3561271" y="362309"/>
                      <a:ext cx="138023" cy="370936"/>
                    </a:xfrm>
                    <a:custGeom>
                      <a:avLst/>
                      <a:gdLst>
                        <a:gd name="connsiteX0" fmla="*/ 104955 w 138023"/>
                        <a:gd name="connsiteY0" fmla="*/ 0 h 370936"/>
                        <a:gd name="connsiteX1" fmla="*/ 1438 w 138023"/>
                        <a:gd name="connsiteY1" fmla="*/ 34506 h 370936"/>
                        <a:gd name="connsiteX2" fmla="*/ 113582 w 138023"/>
                        <a:gd name="connsiteY2" fmla="*/ 129397 h 370936"/>
                        <a:gd name="connsiteX3" fmla="*/ 122208 w 138023"/>
                        <a:gd name="connsiteY3" fmla="*/ 181155 h 370936"/>
                        <a:gd name="connsiteX4" fmla="*/ 18691 w 138023"/>
                        <a:gd name="connsiteY4" fmla="*/ 241540 h 370936"/>
                        <a:gd name="connsiteX5" fmla="*/ 79076 w 138023"/>
                        <a:gd name="connsiteY5" fmla="*/ 276046 h 370936"/>
                        <a:gd name="connsiteX6" fmla="*/ 53197 w 138023"/>
                        <a:gd name="connsiteY6" fmla="*/ 370936 h 370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8023" h="370936">
                          <a:moveTo>
                            <a:pt x="104955" y="0"/>
                          </a:moveTo>
                          <a:cubicBezTo>
                            <a:pt x="52477" y="6470"/>
                            <a:pt x="0" y="12940"/>
                            <a:pt x="1438" y="34506"/>
                          </a:cubicBezTo>
                          <a:cubicBezTo>
                            <a:pt x="2876" y="56072"/>
                            <a:pt x="93454" y="104956"/>
                            <a:pt x="113582" y="129397"/>
                          </a:cubicBezTo>
                          <a:cubicBezTo>
                            <a:pt x="133710" y="153838"/>
                            <a:pt x="138023" y="162465"/>
                            <a:pt x="122208" y="181155"/>
                          </a:cubicBezTo>
                          <a:cubicBezTo>
                            <a:pt x="106393" y="199845"/>
                            <a:pt x="25880" y="225725"/>
                            <a:pt x="18691" y="241540"/>
                          </a:cubicBezTo>
                          <a:cubicBezTo>
                            <a:pt x="11502" y="257355"/>
                            <a:pt x="73325" y="254480"/>
                            <a:pt x="79076" y="276046"/>
                          </a:cubicBezTo>
                          <a:cubicBezTo>
                            <a:pt x="84827" y="297612"/>
                            <a:pt x="69012" y="334274"/>
                            <a:pt x="53197" y="370936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Freeform 40"/>
                    <p:cNvSpPr/>
                    <p:nvPr/>
                  </p:nvSpPr>
                  <p:spPr>
                    <a:xfrm>
                      <a:off x="3717985" y="379562"/>
                      <a:ext cx="130834" cy="345057"/>
                    </a:xfrm>
                    <a:custGeom>
                      <a:avLst/>
                      <a:gdLst>
                        <a:gd name="connsiteX0" fmla="*/ 17253 w 130834"/>
                        <a:gd name="connsiteY0" fmla="*/ 0 h 345057"/>
                        <a:gd name="connsiteX1" fmla="*/ 129396 w 130834"/>
                        <a:gd name="connsiteY1" fmla="*/ 94891 h 345057"/>
                        <a:gd name="connsiteX2" fmla="*/ 25879 w 130834"/>
                        <a:gd name="connsiteY2" fmla="*/ 146649 h 345057"/>
                        <a:gd name="connsiteX3" fmla="*/ 51758 w 130834"/>
                        <a:gd name="connsiteY3" fmla="*/ 250166 h 345057"/>
                        <a:gd name="connsiteX4" fmla="*/ 0 w 130834"/>
                        <a:gd name="connsiteY4" fmla="*/ 345057 h 345057"/>
                        <a:gd name="connsiteX5" fmla="*/ 0 w 130834"/>
                        <a:gd name="connsiteY5" fmla="*/ 345057 h 345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0834" h="345057">
                          <a:moveTo>
                            <a:pt x="17253" y="0"/>
                          </a:moveTo>
                          <a:cubicBezTo>
                            <a:pt x="72605" y="35225"/>
                            <a:pt x="127958" y="70450"/>
                            <a:pt x="129396" y="94891"/>
                          </a:cubicBezTo>
                          <a:cubicBezTo>
                            <a:pt x="130834" y="119332"/>
                            <a:pt x="38819" y="120770"/>
                            <a:pt x="25879" y="146649"/>
                          </a:cubicBezTo>
                          <a:cubicBezTo>
                            <a:pt x="12939" y="172528"/>
                            <a:pt x="56071" y="217098"/>
                            <a:pt x="51758" y="250166"/>
                          </a:cubicBezTo>
                          <a:cubicBezTo>
                            <a:pt x="47445" y="283234"/>
                            <a:pt x="0" y="345057"/>
                            <a:pt x="0" y="345057"/>
                          </a:cubicBezTo>
                          <a:lnTo>
                            <a:pt x="0" y="345057"/>
                          </a:ln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345" name="Group 124"/>
              <p:cNvGrpSpPr/>
              <p:nvPr/>
            </p:nvGrpSpPr>
            <p:grpSpPr>
              <a:xfrm rot="21067828">
                <a:off x="4146712" y="3398885"/>
                <a:ext cx="609604" cy="152402"/>
                <a:chOff x="2487901" y="2774807"/>
                <a:chExt cx="793654" cy="273192"/>
              </a:xfrm>
            </p:grpSpPr>
            <p:cxnSp>
              <p:nvCxnSpPr>
                <p:cNvPr id="381" name="Straight Arrow Connector 380"/>
                <p:cNvCxnSpPr/>
                <p:nvPr/>
              </p:nvCxnSpPr>
              <p:spPr>
                <a:xfrm flipH="1">
                  <a:off x="2667006" y="2842399"/>
                  <a:ext cx="380998" cy="76201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Arrow Connector 381"/>
                <p:cNvCxnSpPr/>
                <p:nvPr/>
              </p:nvCxnSpPr>
              <p:spPr>
                <a:xfrm flipV="1">
                  <a:off x="2721638" y="2918598"/>
                  <a:ext cx="402567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Freeform 382"/>
                <p:cNvSpPr/>
                <p:nvPr/>
              </p:nvSpPr>
              <p:spPr>
                <a:xfrm>
                  <a:off x="3075715" y="2778821"/>
                  <a:ext cx="205840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Freeform 383"/>
                <p:cNvSpPr/>
                <p:nvPr/>
              </p:nvSpPr>
              <p:spPr>
                <a:xfrm rot="2708041">
                  <a:off x="2469954" y="2792754"/>
                  <a:ext cx="213772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Freeform 384"/>
                <p:cNvSpPr/>
                <p:nvPr/>
              </p:nvSpPr>
              <p:spPr>
                <a:xfrm>
                  <a:off x="2514601" y="2937164"/>
                  <a:ext cx="181099" cy="110835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6" name="Group 680"/>
              <p:cNvGrpSpPr/>
              <p:nvPr/>
            </p:nvGrpSpPr>
            <p:grpSpPr>
              <a:xfrm rot="11619446">
                <a:off x="3995588" y="3956015"/>
                <a:ext cx="609598" cy="152401"/>
                <a:chOff x="2487903" y="2774809"/>
                <a:chExt cx="793645" cy="273191"/>
              </a:xfrm>
            </p:grpSpPr>
            <p:cxnSp>
              <p:nvCxnSpPr>
                <p:cNvPr id="376" name="Straight Arrow Connector 375"/>
                <p:cNvCxnSpPr/>
                <p:nvPr/>
              </p:nvCxnSpPr>
              <p:spPr>
                <a:xfrm flipH="1">
                  <a:off x="2667004" y="2842407"/>
                  <a:ext cx="380998" cy="76201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Arrow Connector 376"/>
                <p:cNvCxnSpPr/>
                <p:nvPr/>
              </p:nvCxnSpPr>
              <p:spPr>
                <a:xfrm flipV="1">
                  <a:off x="2721634" y="2918607"/>
                  <a:ext cx="402567" cy="53197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8" name="Freeform 377"/>
                <p:cNvSpPr/>
                <p:nvPr/>
              </p:nvSpPr>
              <p:spPr>
                <a:xfrm>
                  <a:off x="3075709" y="2778829"/>
                  <a:ext cx="205839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>
                <a:xfrm rot="2708041">
                  <a:off x="2469956" y="2792756"/>
                  <a:ext cx="213772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>
                <a:xfrm>
                  <a:off x="2514600" y="2937165"/>
                  <a:ext cx="181099" cy="110835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686"/>
              <p:cNvGrpSpPr/>
              <p:nvPr/>
            </p:nvGrpSpPr>
            <p:grpSpPr>
              <a:xfrm rot="1127829">
                <a:off x="3308700" y="3370749"/>
                <a:ext cx="609608" cy="152402"/>
                <a:chOff x="2487901" y="2774808"/>
                <a:chExt cx="793660" cy="273192"/>
              </a:xfrm>
            </p:grpSpPr>
            <p:cxnSp>
              <p:nvCxnSpPr>
                <p:cNvPr id="371" name="Straight Arrow Connector 370"/>
                <p:cNvCxnSpPr/>
                <p:nvPr/>
              </p:nvCxnSpPr>
              <p:spPr>
                <a:xfrm flipH="1">
                  <a:off x="2667010" y="2842396"/>
                  <a:ext cx="380999" cy="76201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Arrow Connector 371"/>
                <p:cNvCxnSpPr/>
                <p:nvPr/>
              </p:nvCxnSpPr>
              <p:spPr>
                <a:xfrm flipV="1">
                  <a:off x="2721642" y="2918597"/>
                  <a:ext cx="402568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3" name="Freeform 372"/>
                <p:cNvSpPr/>
                <p:nvPr/>
              </p:nvSpPr>
              <p:spPr>
                <a:xfrm>
                  <a:off x="3075721" y="2778819"/>
                  <a:ext cx="205840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Freeform 373"/>
                <p:cNvSpPr/>
                <p:nvPr/>
              </p:nvSpPr>
              <p:spPr>
                <a:xfrm rot="2708041">
                  <a:off x="2469954" y="2792755"/>
                  <a:ext cx="213772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Freeform 374"/>
                <p:cNvSpPr/>
                <p:nvPr/>
              </p:nvSpPr>
              <p:spPr>
                <a:xfrm>
                  <a:off x="2514600" y="2937165"/>
                  <a:ext cx="181099" cy="110835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692"/>
              <p:cNvGrpSpPr/>
              <p:nvPr/>
            </p:nvGrpSpPr>
            <p:grpSpPr>
              <a:xfrm rot="839507">
                <a:off x="6105380" y="3881434"/>
                <a:ext cx="609597" cy="152401"/>
                <a:chOff x="2487902" y="2774808"/>
                <a:chExt cx="793642" cy="273191"/>
              </a:xfrm>
            </p:grpSpPr>
            <p:cxnSp>
              <p:nvCxnSpPr>
                <p:cNvPr id="366" name="Straight Arrow Connector 365"/>
                <p:cNvCxnSpPr/>
                <p:nvPr/>
              </p:nvCxnSpPr>
              <p:spPr>
                <a:xfrm flipH="1">
                  <a:off x="2666996" y="2842405"/>
                  <a:ext cx="380997" cy="76201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Arrow Connector 366"/>
                <p:cNvCxnSpPr/>
                <p:nvPr/>
              </p:nvCxnSpPr>
              <p:spPr>
                <a:xfrm flipV="1">
                  <a:off x="2721628" y="2918606"/>
                  <a:ext cx="402566" cy="53197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Freeform 367"/>
                <p:cNvSpPr/>
                <p:nvPr/>
              </p:nvSpPr>
              <p:spPr>
                <a:xfrm>
                  <a:off x="3075705" y="2778827"/>
                  <a:ext cx="205839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Freeform 368"/>
                <p:cNvSpPr/>
                <p:nvPr/>
              </p:nvSpPr>
              <p:spPr>
                <a:xfrm rot="2708041">
                  <a:off x="2469955" y="2792755"/>
                  <a:ext cx="213772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Freeform 369"/>
                <p:cNvSpPr/>
                <p:nvPr/>
              </p:nvSpPr>
              <p:spPr>
                <a:xfrm>
                  <a:off x="2514600" y="2937164"/>
                  <a:ext cx="181099" cy="110835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698"/>
              <p:cNvGrpSpPr/>
              <p:nvPr/>
            </p:nvGrpSpPr>
            <p:grpSpPr>
              <a:xfrm rot="21067828">
                <a:off x="6661313" y="3322685"/>
                <a:ext cx="609604" cy="152402"/>
                <a:chOff x="2487901" y="2774807"/>
                <a:chExt cx="793654" cy="273192"/>
              </a:xfrm>
            </p:grpSpPr>
            <p:cxnSp>
              <p:nvCxnSpPr>
                <p:cNvPr id="361" name="Straight Arrow Connector 360"/>
                <p:cNvCxnSpPr/>
                <p:nvPr/>
              </p:nvCxnSpPr>
              <p:spPr>
                <a:xfrm flipH="1">
                  <a:off x="2667006" y="2842399"/>
                  <a:ext cx="380998" cy="76201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Arrow Connector 361"/>
                <p:cNvCxnSpPr/>
                <p:nvPr/>
              </p:nvCxnSpPr>
              <p:spPr>
                <a:xfrm flipV="1">
                  <a:off x="2721638" y="2918598"/>
                  <a:ext cx="402567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3" name="Freeform 362"/>
                <p:cNvSpPr/>
                <p:nvPr/>
              </p:nvSpPr>
              <p:spPr>
                <a:xfrm>
                  <a:off x="3075715" y="2778821"/>
                  <a:ext cx="205840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Freeform 363"/>
                <p:cNvSpPr/>
                <p:nvPr/>
              </p:nvSpPr>
              <p:spPr>
                <a:xfrm rot="2708041">
                  <a:off x="2469954" y="2792754"/>
                  <a:ext cx="213772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Freeform 364"/>
                <p:cNvSpPr/>
                <p:nvPr/>
              </p:nvSpPr>
              <p:spPr>
                <a:xfrm>
                  <a:off x="2514601" y="2937164"/>
                  <a:ext cx="181099" cy="110835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0" name="Group 704"/>
              <p:cNvGrpSpPr/>
              <p:nvPr/>
            </p:nvGrpSpPr>
            <p:grpSpPr>
              <a:xfrm rot="21067828">
                <a:off x="2927512" y="3932286"/>
                <a:ext cx="609604" cy="152402"/>
                <a:chOff x="2487901" y="2774807"/>
                <a:chExt cx="793654" cy="273192"/>
              </a:xfrm>
            </p:grpSpPr>
            <p:cxnSp>
              <p:nvCxnSpPr>
                <p:cNvPr id="356" name="Straight Arrow Connector 355"/>
                <p:cNvCxnSpPr/>
                <p:nvPr/>
              </p:nvCxnSpPr>
              <p:spPr>
                <a:xfrm flipH="1">
                  <a:off x="2667006" y="2842399"/>
                  <a:ext cx="380998" cy="76201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Arrow Connector 356"/>
                <p:cNvCxnSpPr/>
                <p:nvPr/>
              </p:nvCxnSpPr>
              <p:spPr>
                <a:xfrm flipV="1">
                  <a:off x="2721638" y="2918598"/>
                  <a:ext cx="402567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8" name="Freeform 357"/>
                <p:cNvSpPr/>
                <p:nvPr/>
              </p:nvSpPr>
              <p:spPr>
                <a:xfrm>
                  <a:off x="3075715" y="2778821"/>
                  <a:ext cx="205840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Freeform 358"/>
                <p:cNvSpPr/>
                <p:nvPr/>
              </p:nvSpPr>
              <p:spPr>
                <a:xfrm rot="2708041">
                  <a:off x="2469954" y="2792754"/>
                  <a:ext cx="213772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Freeform 359"/>
                <p:cNvSpPr/>
                <p:nvPr/>
              </p:nvSpPr>
              <p:spPr>
                <a:xfrm>
                  <a:off x="2514601" y="2937164"/>
                  <a:ext cx="181099" cy="110835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1" name="Group 698"/>
              <p:cNvGrpSpPr/>
              <p:nvPr/>
            </p:nvGrpSpPr>
            <p:grpSpPr>
              <a:xfrm rot="670407">
                <a:off x="5442996" y="3334221"/>
                <a:ext cx="609605" cy="152402"/>
                <a:chOff x="2487901" y="2774808"/>
                <a:chExt cx="793655" cy="273192"/>
              </a:xfrm>
            </p:grpSpPr>
            <p:cxnSp>
              <p:nvCxnSpPr>
                <p:cNvPr id="351" name="Straight Arrow Connector 350"/>
                <p:cNvCxnSpPr/>
                <p:nvPr/>
              </p:nvCxnSpPr>
              <p:spPr>
                <a:xfrm flipH="1">
                  <a:off x="2667005" y="2842399"/>
                  <a:ext cx="380998" cy="76201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 flipV="1">
                  <a:off x="2721637" y="2918599"/>
                  <a:ext cx="402567" cy="53196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Freeform 352"/>
                <p:cNvSpPr/>
                <p:nvPr/>
              </p:nvSpPr>
              <p:spPr>
                <a:xfrm>
                  <a:off x="3075716" y="2778821"/>
                  <a:ext cx="205840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Freeform 353"/>
                <p:cNvSpPr/>
                <p:nvPr/>
              </p:nvSpPr>
              <p:spPr>
                <a:xfrm rot="2708041">
                  <a:off x="2469954" y="2792755"/>
                  <a:ext cx="213772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Freeform 354"/>
                <p:cNvSpPr/>
                <p:nvPr/>
              </p:nvSpPr>
              <p:spPr>
                <a:xfrm>
                  <a:off x="2514601" y="2937165"/>
                  <a:ext cx="181099" cy="110835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2" name="Group 692"/>
              <p:cNvGrpSpPr/>
              <p:nvPr/>
            </p:nvGrpSpPr>
            <p:grpSpPr>
              <a:xfrm rot="21347269">
                <a:off x="5286388" y="3984579"/>
                <a:ext cx="609596" cy="152401"/>
                <a:chOff x="2487902" y="2774808"/>
                <a:chExt cx="793641" cy="273191"/>
              </a:xfrm>
            </p:grpSpPr>
            <p:cxnSp>
              <p:nvCxnSpPr>
                <p:cNvPr id="346" name="Straight Arrow Connector 345"/>
                <p:cNvCxnSpPr/>
                <p:nvPr/>
              </p:nvCxnSpPr>
              <p:spPr>
                <a:xfrm flipH="1">
                  <a:off x="2666996" y="2842407"/>
                  <a:ext cx="380997" cy="76201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Arrow Connector 346"/>
                <p:cNvCxnSpPr/>
                <p:nvPr/>
              </p:nvCxnSpPr>
              <p:spPr>
                <a:xfrm flipV="1">
                  <a:off x="2721628" y="2918606"/>
                  <a:ext cx="402566" cy="53197"/>
                </a:xfrm>
                <a:prstGeom prst="straightConnector1">
                  <a:avLst/>
                </a:prstGeom>
                <a:ln w="73025" cap="rnd">
                  <a:solidFill>
                    <a:srgbClr val="FF0000"/>
                  </a:solidFill>
                  <a:bevel/>
                  <a:headEnd type="none"/>
                  <a:tailEnd type="stealth"/>
                </a:ln>
                <a:effectLst>
                  <a:outerShdw blurRad="50800" dist="50800" dir="5400000" algn="ctr" rotWithShape="0">
                    <a:schemeClr val="bg1">
                      <a:lumMod val="85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590550" h="203200"/>
                  <a:bevelB w="133350" h="18415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Freeform 347"/>
                <p:cNvSpPr/>
                <p:nvPr/>
              </p:nvSpPr>
              <p:spPr>
                <a:xfrm>
                  <a:off x="3075704" y="2778828"/>
                  <a:ext cx="205839" cy="195943"/>
                </a:xfrm>
                <a:custGeom>
                  <a:avLst/>
                  <a:gdLst>
                    <a:gd name="connsiteX0" fmla="*/ 0 w 205839"/>
                    <a:gd name="connsiteY0" fmla="*/ 142504 h 195943"/>
                    <a:gd name="connsiteX1" fmla="*/ 178130 w 205839"/>
                    <a:gd name="connsiteY1" fmla="*/ 178130 h 195943"/>
                    <a:gd name="connsiteX2" fmla="*/ 166255 w 205839"/>
                    <a:gd name="connsiteY2" fmla="*/ 35626 h 195943"/>
                    <a:gd name="connsiteX3" fmla="*/ 59377 w 205839"/>
                    <a:gd name="connsiteY3" fmla="*/ 0 h 195943"/>
                    <a:gd name="connsiteX4" fmla="*/ 0 w 205839"/>
                    <a:gd name="connsiteY4" fmla="*/ 35626 h 19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39" h="195943">
                      <a:moveTo>
                        <a:pt x="0" y="142504"/>
                      </a:moveTo>
                      <a:cubicBezTo>
                        <a:pt x="75210" y="169223"/>
                        <a:pt x="150421" y="195943"/>
                        <a:pt x="178130" y="178130"/>
                      </a:cubicBezTo>
                      <a:cubicBezTo>
                        <a:pt x="205839" y="160317"/>
                        <a:pt x="186047" y="65314"/>
                        <a:pt x="166255" y="35626"/>
                      </a:cubicBezTo>
                      <a:cubicBezTo>
                        <a:pt x="146463" y="5938"/>
                        <a:pt x="87086" y="0"/>
                        <a:pt x="59377" y="0"/>
                      </a:cubicBezTo>
                      <a:cubicBezTo>
                        <a:pt x="31668" y="0"/>
                        <a:pt x="15834" y="17813"/>
                        <a:pt x="0" y="35626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Freeform 348"/>
                <p:cNvSpPr/>
                <p:nvPr/>
              </p:nvSpPr>
              <p:spPr>
                <a:xfrm rot="2708041">
                  <a:off x="2469955" y="2792755"/>
                  <a:ext cx="213772" cy="177877"/>
                </a:xfrm>
                <a:custGeom>
                  <a:avLst/>
                  <a:gdLst>
                    <a:gd name="connsiteX0" fmla="*/ 380010 w 380010"/>
                    <a:gd name="connsiteY0" fmla="*/ 33647 h 120733"/>
                    <a:gd name="connsiteX1" fmla="*/ 273132 w 380010"/>
                    <a:gd name="connsiteY1" fmla="*/ 45522 h 120733"/>
                    <a:gd name="connsiteX2" fmla="*/ 273132 w 380010"/>
                    <a:gd name="connsiteY2" fmla="*/ 45522 h 120733"/>
                    <a:gd name="connsiteX3" fmla="*/ 95003 w 380010"/>
                    <a:gd name="connsiteY3" fmla="*/ 9896 h 120733"/>
                    <a:gd name="connsiteX4" fmla="*/ 35626 w 380010"/>
                    <a:gd name="connsiteY4" fmla="*/ 104899 h 120733"/>
                    <a:gd name="connsiteX5" fmla="*/ 0 w 380010"/>
                    <a:gd name="connsiteY5" fmla="*/ 104899 h 12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0010" h="120733">
                      <a:moveTo>
                        <a:pt x="380010" y="33647"/>
                      </a:moveTo>
                      <a:lnTo>
                        <a:pt x="273132" y="45522"/>
                      </a:lnTo>
                      <a:lnTo>
                        <a:pt x="273132" y="45522"/>
                      </a:lnTo>
                      <a:cubicBezTo>
                        <a:pt x="243444" y="39584"/>
                        <a:pt x="134587" y="0"/>
                        <a:pt x="95003" y="9896"/>
                      </a:cubicBezTo>
                      <a:cubicBezTo>
                        <a:pt x="55419" y="19792"/>
                        <a:pt x="51460" y="89065"/>
                        <a:pt x="35626" y="104899"/>
                      </a:cubicBezTo>
                      <a:cubicBezTo>
                        <a:pt x="19792" y="120733"/>
                        <a:pt x="9896" y="112816"/>
                        <a:pt x="0" y="104899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Freeform 349"/>
                <p:cNvSpPr/>
                <p:nvPr/>
              </p:nvSpPr>
              <p:spPr>
                <a:xfrm>
                  <a:off x="2514600" y="2937164"/>
                  <a:ext cx="181099" cy="110835"/>
                </a:xfrm>
                <a:custGeom>
                  <a:avLst/>
                  <a:gdLst>
                    <a:gd name="connsiteX0" fmla="*/ 332509 w 332509"/>
                    <a:gd name="connsiteY0" fmla="*/ 31667 h 126670"/>
                    <a:gd name="connsiteX1" fmla="*/ 213755 w 332509"/>
                    <a:gd name="connsiteY1" fmla="*/ 79168 h 126670"/>
                    <a:gd name="connsiteX2" fmla="*/ 106878 w 332509"/>
                    <a:gd name="connsiteY2" fmla="*/ 7917 h 126670"/>
                    <a:gd name="connsiteX3" fmla="*/ 0 w 332509"/>
                    <a:gd name="connsiteY3" fmla="*/ 126670 h 1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509" h="126670">
                      <a:moveTo>
                        <a:pt x="332509" y="31667"/>
                      </a:moveTo>
                      <a:cubicBezTo>
                        <a:pt x="291934" y="57396"/>
                        <a:pt x="251360" y="83126"/>
                        <a:pt x="213755" y="79168"/>
                      </a:cubicBezTo>
                      <a:cubicBezTo>
                        <a:pt x="176150" y="75210"/>
                        <a:pt x="142504" y="0"/>
                        <a:pt x="106878" y="7917"/>
                      </a:cubicBezTo>
                      <a:cubicBezTo>
                        <a:pt x="71252" y="15834"/>
                        <a:pt x="35626" y="71252"/>
                        <a:pt x="0" y="126670"/>
                      </a:cubicBezTo>
                    </a:path>
                  </a:pathLst>
                </a:cu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69" name="Straight Arrow Connector 568"/>
            <p:cNvCxnSpPr/>
            <p:nvPr/>
          </p:nvCxnSpPr>
          <p:spPr>
            <a:xfrm>
              <a:off x="3886200" y="1981200"/>
              <a:ext cx="0" cy="99060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Arrow Connector 569"/>
            <p:cNvCxnSpPr/>
            <p:nvPr/>
          </p:nvCxnSpPr>
          <p:spPr>
            <a:xfrm>
              <a:off x="6400800" y="1905000"/>
              <a:ext cx="0" cy="99060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" name="Text Box 3"/>
          <p:cNvSpPr txBox="1">
            <a:spLocks noChangeArrowheads="1"/>
          </p:cNvSpPr>
          <p:nvPr/>
        </p:nvSpPr>
        <p:spPr bwMode="auto">
          <a:xfrm>
            <a:off x="4054443" y="5726404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8</a:t>
            </a:r>
            <a:endParaRPr lang="en-US" b="1" dirty="0"/>
          </a:p>
        </p:txBody>
      </p:sp>
      <p:grpSp>
        <p:nvGrpSpPr>
          <p:cNvPr id="393" name="Group 571"/>
          <p:cNvGrpSpPr/>
          <p:nvPr/>
        </p:nvGrpSpPr>
        <p:grpSpPr>
          <a:xfrm>
            <a:off x="1448419" y="4697372"/>
            <a:ext cx="6098382" cy="1073373"/>
            <a:chOff x="1431716" y="4302787"/>
            <a:chExt cx="6098382" cy="1073373"/>
          </a:xfrm>
        </p:grpSpPr>
        <p:grpSp>
          <p:nvGrpSpPr>
            <p:cNvPr id="394" name="Group 516"/>
            <p:cNvGrpSpPr/>
            <p:nvPr/>
          </p:nvGrpSpPr>
          <p:grpSpPr>
            <a:xfrm rot="11224851">
              <a:off x="2326844" y="4781125"/>
              <a:ext cx="375250" cy="521899"/>
              <a:chOff x="2932980" y="228599"/>
              <a:chExt cx="375250" cy="521899"/>
            </a:xfrm>
          </p:grpSpPr>
          <p:sp>
            <p:nvSpPr>
              <p:cNvPr id="815" name="Oval 2"/>
              <p:cNvSpPr/>
              <p:nvPr/>
            </p:nvSpPr>
            <p:spPr>
              <a:xfrm>
                <a:off x="3048000" y="228599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Freeform 3"/>
              <p:cNvSpPr/>
              <p:nvPr/>
            </p:nvSpPr>
            <p:spPr>
              <a:xfrm>
                <a:off x="2932980" y="370935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Freeform 4"/>
              <p:cNvSpPr/>
              <p:nvPr/>
            </p:nvSpPr>
            <p:spPr>
              <a:xfrm>
                <a:off x="3066691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520"/>
            <p:cNvGrpSpPr/>
            <p:nvPr/>
          </p:nvGrpSpPr>
          <p:grpSpPr>
            <a:xfrm rot="10800000">
              <a:off x="2524710" y="4683787"/>
              <a:ext cx="375249" cy="521898"/>
              <a:chOff x="2932981" y="228600"/>
              <a:chExt cx="375249" cy="521898"/>
            </a:xfrm>
          </p:grpSpPr>
          <p:sp>
            <p:nvSpPr>
              <p:cNvPr id="812" name="Oval 6"/>
              <p:cNvSpPr/>
              <p:nvPr/>
            </p:nvSpPr>
            <p:spPr>
              <a:xfrm>
                <a:off x="30480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Freeform 7"/>
              <p:cNvSpPr/>
              <p:nvPr/>
            </p:nvSpPr>
            <p:spPr>
              <a:xfrm>
                <a:off x="2932981" y="370936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Freeform 8"/>
              <p:cNvSpPr/>
              <p:nvPr/>
            </p:nvSpPr>
            <p:spPr>
              <a:xfrm>
                <a:off x="3066691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524"/>
            <p:cNvGrpSpPr/>
            <p:nvPr/>
          </p:nvGrpSpPr>
          <p:grpSpPr>
            <a:xfrm>
              <a:off x="2682861" y="4455187"/>
              <a:ext cx="375249" cy="521898"/>
              <a:chOff x="2932981" y="228600"/>
              <a:chExt cx="375249" cy="521898"/>
            </a:xfrm>
          </p:grpSpPr>
          <p:sp>
            <p:nvSpPr>
              <p:cNvPr id="809" name="Oval 10"/>
              <p:cNvSpPr/>
              <p:nvPr/>
            </p:nvSpPr>
            <p:spPr>
              <a:xfrm>
                <a:off x="30480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Freeform 11"/>
              <p:cNvSpPr/>
              <p:nvPr/>
            </p:nvSpPr>
            <p:spPr>
              <a:xfrm>
                <a:off x="2932981" y="370936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Freeform 12"/>
              <p:cNvSpPr/>
              <p:nvPr/>
            </p:nvSpPr>
            <p:spPr>
              <a:xfrm>
                <a:off x="3066691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528"/>
            <p:cNvGrpSpPr/>
            <p:nvPr/>
          </p:nvGrpSpPr>
          <p:grpSpPr>
            <a:xfrm>
              <a:off x="3820110" y="4378987"/>
              <a:ext cx="287548" cy="504645"/>
              <a:chOff x="3561271" y="228600"/>
              <a:chExt cx="287548" cy="504645"/>
            </a:xfrm>
          </p:grpSpPr>
          <p:sp>
            <p:nvSpPr>
              <p:cNvPr id="806" name="Oval 14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Freeform 15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Freeform 16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532"/>
            <p:cNvGrpSpPr/>
            <p:nvPr/>
          </p:nvGrpSpPr>
          <p:grpSpPr>
            <a:xfrm>
              <a:off x="2219910" y="4378987"/>
              <a:ext cx="287548" cy="504645"/>
              <a:chOff x="3561271" y="228600"/>
              <a:chExt cx="287548" cy="504645"/>
            </a:xfrm>
          </p:grpSpPr>
          <p:sp>
            <p:nvSpPr>
              <p:cNvPr id="803" name="Oval 18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Freeform 19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Freeform 20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536"/>
            <p:cNvGrpSpPr/>
            <p:nvPr/>
          </p:nvGrpSpPr>
          <p:grpSpPr>
            <a:xfrm>
              <a:off x="2448510" y="4455187"/>
              <a:ext cx="287548" cy="504645"/>
              <a:chOff x="3561271" y="228600"/>
              <a:chExt cx="287548" cy="504645"/>
            </a:xfrm>
          </p:grpSpPr>
          <p:sp>
            <p:nvSpPr>
              <p:cNvPr id="800" name="Oval 22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Freeform 23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Freeform 24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0" name="Group 221"/>
            <p:cNvGrpSpPr/>
            <p:nvPr/>
          </p:nvGrpSpPr>
          <p:grpSpPr>
            <a:xfrm>
              <a:off x="1431716" y="4378987"/>
              <a:ext cx="490583" cy="510397"/>
              <a:chOff x="2107406" y="304800"/>
              <a:chExt cx="490583" cy="510397"/>
            </a:xfrm>
          </p:grpSpPr>
          <p:sp>
            <p:nvSpPr>
              <p:cNvPr id="794" name="Oval 83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Freeform 84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Freeform 85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Oval 86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8" name="Freeform 87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Freeform 88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1" name="Group 228"/>
            <p:cNvGrpSpPr/>
            <p:nvPr/>
          </p:nvGrpSpPr>
          <p:grpSpPr>
            <a:xfrm>
              <a:off x="2067510" y="4302787"/>
              <a:ext cx="301925" cy="533400"/>
              <a:chOff x="3045124" y="228600"/>
              <a:chExt cx="301925" cy="533400"/>
            </a:xfrm>
          </p:grpSpPr>
          <p:sp>
            <p:nvSpPr>
              <p:cNvPr id="791" name="Oval 80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Freeform 81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Freeform 82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2" name="Group 232"/>
            <p:cNvGrpSpPr/>
            <p:nvPr/>
          </p:nvGrpSpPr>
          <p:grpSpPr>
            <a:xfrm flipH="1">
              <a:off x="1838904" y="4302787"/>
              <a:ext cx="304811" cy="504645"/>
              <a:chOff x="3561261" y="228600"/>
              <a:chExt cx="287558" cy="504645"/>
            </a:xfrm>
          </p:grpSpPr>
          <p:sp>
            <p:nvSpPr>
              <p:cNvPr id="788" name="Oval 77"/>
              <p:cNvSpPr/>
              <p:nvPr/>
            </p:nvSpPr>
            <p:spPr>
              <a:xfrm>
                <a:off x="3657594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Freeform 78"/>
              <p:cNvSpPr/>
              <p:nvPr/>
            </p:nvSpPr>
            <p:spPr>
              <a:xfrm>
                <a:off x="356126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Freeform 79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3" name="Group 236"/>
            <p:cNvGrpSpPr/>
            <p:nvPr/>
          </p:nvGrpSpPr>
          <p:grpSpPr>
            <a:xfrm rot="10800000">
              <a:off x="1437467" y="4782990"/>
              <a:ext cx="1011043" cy="586597"/>
              <a:chOff x="1981200" y="1447800"/>
              <a:chExt cx="1011043" cy="586597"/>
            </a:xfrm>
          </p:grpSpPr>
          <p:grpSp>
            <p:nvGrpSpPr>
              <p:cNvPr id="404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782" name="Oval 71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Freeform 72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Freeform 73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4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Freeform 75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Freeform 76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5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779" name="Oval 68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Freeform 69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Freeform 70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6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776" name="Oval 775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Freeform 776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Freeform 777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7" name="Group 652"/>
            <p:cNvGrpSpPr/>
            <p:nvPr/>
          </p:nvGrpSpPr>
          <p:grpSpPr>
            <a:xfrm rot="10181535">
              <a:off x="2798497" y="4790998"/>
              <a:ext cx="381000" cy="381003"/>
              <a:chOff x="5410200" y="3962399"/>
              <a:chExt cx="381000" cy="381003"/>
            </a:xfrm>
          </p:grpSpPr>
          <p:sp>
            <p:nvSpPr>
              <p:cNvPr id="770" name="Oval 90"/>
              <p:cNvSpPr/>
              <p:nvPr/>
            </p:nvSpPr>
            <p:spPr>
              <a:xfrm>
                <a:off x="5582729" y="3962399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1" name="Freeform 91"/>
              <p:cNvSpPr/>
              <p:nvPr/>
            </p:nvSpPr>
            <p:spPr>
              <a:xfrm>
                <a:off x="5410200" y="4096108"/>
                <a:ext cx="214223" cy="247291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2" name="Freeform 92"/>
              <p:cNvSpPr/>
              <p:nvPr/>
            </p:nvSpPr>
            <p:spPr>
              <a:xfrm>
                <a:off x="5643114" y="4113364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8" name="Group 656"/>
            <p:cNvGrpSpPr/>
            <p:nvPr/>
          </p:nvGrpSpPr>
          <p:grpSpPr>
            <a:xfrm>
              <a:off x="3034298" y="4531387"/>
              <a:ext cx="367239" cy="382438"/>
              <a:chOff x="6943647" y="762000"/>
              <a:chExt cx="367239" cy="382438"/>
            </a:xfrm>
          </p:grpSpPr>
          <p:sp>
            <p:nvSpPr>
              <p:cNvPr id="767" name="Oval 766"/>
              <p:cNvSpPr/>
              <p:nvPr/>
            </p:nvSpPr>
            <p:spPr>
              <a:xfrm>
                <a:off x="7086600" y="7620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Freeform 767"/>
              <p:cNvSpPr/>
              <p:nvPr/>
            </p:nvSpPr>
            <p:spPr>
              <a:xfrm rot="10575612">
                <a:off x="6943647" y="8456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Freeform 768"/>
              <p:cNvSpPr/>
              <p:nvPr/>
            </p:nvSpPr>
            <p:spPr>
              <a:xfrm>
                <a:off x="7162800" y="9144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660"/>
            <p:cNvGrpSpPr/>
            <p:nvPr/>
          </p:nvGrpSpPr>
          <p:grpSpPr>
            <a:xfrm rot="17820531">
              <a:off x="3333029" y="4666800"/>
              <a:ext cx="367239" cy="382438"/>
              <a:chOff x="6943647" y="762000"/>
              <a:chExt cx="367239" cy="382438"/>
            </a:xfrm>
          </p:grpSpPr>
          <p:sp>
            <p:nvSpPr>
              <p:cNvPr id="764" name="Oval 763"/>
              <p:cNvSpPr/>
              <p:nvPr/>
            </p:nvSpPr>
            <p:spPr>
              <a:xfrm>
                <a:off x="7086600" y="7620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5" name="Freeform 764"/>
              <p:cNvSpPr/>
              <p:nvPr/>
            </p:nvSpPr>
            <p:spPr>
              <a:xfrm rot="10575612">
                <a:off x="6943647" y="8456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6" name="Freeform 765"/>
              <p:cNvSpPr/>
              <p:nvPr/>
            </p:nvSpPr>
            <p:spPr>
              <a:xfrm>
                <a:off x="7162800" y="9144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664"/>
            <p:cNvGrpSpPr/>
            <p:nvPr/>
          </p:nvGrpSpPr>
          <p:grpSpPr>
            <a:xfrm>
              <a:off x="3515310" y="4455187"/>
              <a:ext cx="367239" cy="382438"/>
              <a:chOff x="6943647" y="762000"/>
              <a:chExt cx="367239" cy="382438"/>
            </a:xfrm>
          </p:grpSpPr>
          <p:sp>
            <p:nvSpPr>
              <p:cNvPr id="761" name="Oval 760"/>
              <p:cNvSpPr/>
              <p:nvPr/>
            </p:nvSpPr>
            <p:spPr>
              <a:xfrm>
                <a:off x="7086600" y="7620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Freeform 761"/>
              <p:cNvSpPr/>
              <p:nvPr/>
            </p:nvSpPr>
            <p:spPr>
              <a:xfrm rot="10575612">
                <a:off x="6943647" y="8456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3" name="Freeform 762"/>
              <p:cNvSpPr/>
              <p:nvPr/>
            </p:nvSpPr>
            <p:spPr>
              <a:xfrm>
                <a:off x="7162800" y="9144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6" name="Group 668"/>
            <p:cNvGrpSpPr/>
            <p:nvPr/>
          </p:nvGrpSpPr>
          <p:grpSpPr>
            <a:xfrm rot="1283325">
              <a:off x="3015188" y="4813782"/>
              <a:ext cx="367239" cy="382438"/>
              <a:chOff x="6943647" y="762000"/>
              <a:chExt cx="367239" cy="382438"/>
            </a:xfrm>
          </p:grpSpPr>
          <p:sp>
            <p:nvSpPr>
              <p:cNvPr id="758" name="Oval 757"/>
              <p:cNvSpPr/>
              <p:nvPr/>
            </p:nvSpPr>
            <p:spPr>
              <a:xfrm>
                <a:off x="7086600" y="7620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Freeform 758"/>
              <p:cNvSpPr/>
              <p:nvPr/>
            </p:nvSpPr>
            <p:spPr>
              <a:xfrm rot="10575612">
                <a:off x="6943647" y="8456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Freeform 759"/>
              <p:cNvSpPr/>
              <p:nvPr/>
            </p:nvSpPr>
            <p:spPr>
              <a:xfrm>
                <a:off x="7162800" y="9144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7" name="Group 672"/>
            <p:cNvGrpSpPr/>
            <p:nvPr/>
          </p:nvGrpSpPr>
          <p:grpSpPr>
            <a:xfrm rot="10404751">
              <a:off x="3432146" y="4855990"/>
              <a:ext cx="367239" cy="382438"/>
              <a:chOff x="6943647" y="762000"/>
              <a:chExt cx="367239" cy="382438"/>
            </a:xfrm>
          </p:grpSpPr>
          <p:sp>
            <p:nvSpPr>
              <p:cNvPr id="755" name="Oval 754"/>
              <p:cNvSpPr/>
              <p:nvPr/>
            </p:nvSpPr>
            <p:spPr>
              <a:xfrm>
                <a:off x="7086600" y="7620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Freeform 755"/>
              <p:cNvSpPr/>
              <p:nvPr/>
            </p:nvSpPr>
            <p:spPr>
              <a:xfrm rot="10575612">
                <a:off x="6943647" y="8456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Freeform 756"/>
              <p:cNvSpPr/>
              <p:nvPr/>
            </p:nvSpPr>
            <p:spPr>
              <a:xfrm>
                <a:off x="7162800" y="9144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8" name="Group 676"/>
            <p:cNvGrpSpPr/>
            <p:nvPr/>
          </p:nvGrpSpPr>
          <p:grpSpPr>
            <a:xfrm rot="10327177">
              <a:off x="3701122" y="4777573"/>
              <a:ext cx="291477" cy="507468"/>
              <a:chOff x="3561267" y="228600"/>
              <a:chExt cx="287552" cy="504645"/>
            </a:xfrm>
          </p:grpSpPr>
          <p:sp>
            <p:nvSpPr>
              <p:cNvPr id="752" name="Oval 751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Freeform 752"/>
              <p:cNvSpPr/>
              <p:nvPr/>
            </p:nvSpPr>
            <p:spPr>
              <a:xfrm>
                <a:off x="3561267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Freeform 753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2" name="Group 516"/>
            <p:cNvGrpSpPr/>
            <p:nvPr/>
          </p:nvGrpSpPr>
          <p:grpSpPr>
            <a:xfrm rot="11224851">
              <a:off x="4867638" y="4781125"/>
              <a:ext cx="375250" cy="521899"/>
              <a:chOff x="2932980" y="228599"/>
              <a:chExt cx="375250" cy="521899"/>
            </a:xfrm>
          </p:grpSpPr>
          <p:sp>
            <p:nvSpPr>
              <p:cNvPr id="749" name="Oval 2"/>
              <p:cNvSpPr/>
              <p:nvPr/>
            </p:nvSpPr>
            <p:spPr>
              <a:xfrm>
                <a:off x="3048000" y="228599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Freeform 3"/>
              <p:cNvSpPr/>
              <p:nvPr/>
            </p:nvSpPr>
            <p:spPr>
              <a:xfrm>
                <a:off x="2932980" y="370935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Freeform 4"/>
              <p:cNvSpPr/>
              <p:nvPr/>
            </p:nvSpPr>
            <p:spPr>
              <a:xfrm>
                <a:off x="3066691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3" name="Group 520"/>
            <p:cNvGrpSpPr/>
            <p:nvPr/>
          </p:nvGrpSpPr>
          <p:grpSpPr>
            <a:xfrm rot="10800000">
              <a:off x="5065504" y="4683787"/>
              <a:ext cx="375249" cy="521898"/>
              <a:chOff x="2932981" y="228600"/>
              <a:chExt cx="375249" cy="521898"/>
            </a:xfrm>
          </p:grpSpPr>
          <p:sp>
            <p:nvSpPr>
              <p:cNvPr id="746" name="Oval 6"/>
              <p:cNvSpPr/>
              <p:nvPr/>
            </p:nvSpPr>
            <p:spPr>
              <a:xfrm>
                <a:off x="30480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7" name="Freeform 7"/>
              <p:cNvSpPr/>
              <p:nvPr/>
            </p:nvSpPr>
            <p:spPr>
              <a:xfrm>
                <a:off x="2932981" y="370936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8" name="Freeform 8"/>
              <p:cNvSpPr/>
              <p:nvPr/>
            </p:nvSpPr>
            <p:spPr>
              <a:xfrm>
                <a:off x="3066691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4" name="Group 524"/>
            <p:cNvGrpSpPr/>
            <p:nvPr/>
          </p:nvGrpSpPr>
          <p:grpSpPr>
            <a:xfrm>
              <a:off x="5223655" y="4455187"/>
              <a:ext cx="375249" cy="521898"/>
              <a:chOff x="2932981" y="228600"/>
              <a:chExt cx="375249" cy="521898"/>
            </a:xfrm>
          </p:grpSpPr>
          <p:sp>
            <p:nvSpPr>
              <p:cNvPr id="743" name="Oval 10"/>
              <p:cNvSpPr/>
              <p:nvPr/>
            </p:nvSpPr>
            <p:spPr>
              <a:xfrm>
                <a:off x="30480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Freeform 11"/>
              <p:cNvSpPr/>
              <p:nvPr/>
            </p:nvSpPr>
            <p:spPr>
              <a:xfrm>
                <a:off x="2932981" y="370936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Freeform 12"/>
              <p:cNvSpPr/>
              <p:nvPr/>
            </p:nvSpPr>
            <p:spPr>
              <a:xfrm>
                <a:off x="3066691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7" name="Group 528"/>
            <p:cNvGrpSpPr/>
            <p:nvPr/>
          </p:nvGrpSpPr>
          <p:grpSpPr>
            <a:xfrm>
              <a:off x="6360904" y="4378987"/>
              <a:ext cx="287548" cy="504645"/>
              <a:chOff x="3561271" y="228600"/>
              <a:chExt cx="287548" cy="504645"/>
            </a:xfrm>
          </p:grpSpPr>
          <p:sp>
            <p:nvSpPr>
              <p:cNvPr id="740" name="Oval 14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1" name="Freeform 15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Freeform 16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1" name="Group 532"/>
            <p:cNvGrpSpPr/>
            <p:nvPr/>
          </p:nvGrpSpPr>
          <p:grpSpPr>
            <a:xfrm>
              <a:off x="4760704" y="4378987"/>
              <a:ext cx="287548" cy="504645"/>
              <a:chOff x="3561271" y="228600"/>
              <a:chExt cx="287548" cy="504645"/>
            </a:xfrm>
          </p:grpSpPr>
          <p:sp>
            <p:nvSpPr>
              <p:cNvPr id="737" name="Oval 18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Freeform 19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Freeform 20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2" name="Group 536"/>
            <p:cNvGrpSpPr/>
            <p:nvPr/>
          </p:nvGrpSpPr>
          <p:grpSpPr>
            <a:xfrm>
              <a:off x="4989304" y="4455187"/>
              <a:ext cx="287548" cy="504645"/>
              <a:chOff x="3561271" y="228600"/>
              <a:chExt cx="287548" cy="504645"/>
            </a:xfrm>
          </p:grpSpPr>
          <p:sp>
            <p:nvSpPr>
              <p:cNvPr id="734" name="Oval 22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Freeform 23"/>
              <p:cNvSpPr/>
              <p:nvPr/>
            </p:nvSpPr>
            <p:spPr>
              <a:xfrm>
                <a:off x="356127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Freeform 24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3" name="Group 221"/>
            <p:cNvGrpSpPr/>
            <p:nvPr/>
          </p:nvGrpSpPr>
          <p:grpSpPr>
            <a:xfrm>
              <a:off x="3972510" y="4378987"/>
              <a:ext cx="490583" cy="510397"/>
              <a:chOff x="2107406" y="304800"/>
              <a:chExt cx="490583" cy="510397"/>
            </a:xfrm>
          </p:grpSpPr>
          <p:sp>
            <p:nvSpPr>
              <p:cNvPr id="728" name="Oval 727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Freeform 728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Freeform 729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Freeform 731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Freeform 732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4" name="Group 228"/>
            <p:cNvGrpSpPr/>
            <p:nvPr/>
          </p:nvGrpSpPr>
          <p:grpSpPr>
            <a:xfrm>
              <a:off x="4608304" y="4302787"/>
              <a:ext cx="301925" cy="533400"/>
              <a:chOff x="3045124" y="228600"/>
              <a:chExt cx="301925" cy="533400"/>
            </a:xfrm>
          </p:grpSpPr>
          <p:sp>
            <p:nvSpPr>
              <p:cNvPr id="725" name="Oval 724"/>
              <p:cNvSpPr/>
              <p:nvPr/>
            </p:nvSpPr>
            <p:spPr>
              <a:xfrm>
                <a:off x="3086819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Freeform 725"/>
              <p:cNvSpPr/>
              <p:nvPr/>
            </p:nvSpPr>
            <p:spPr>
              <a:xfrm>
                <a:off x="3045124" y="386751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Freeform 726"/>
              <p:cNvSpPr/>
              <p:nvPr/>
            </p:nvSpPr>
            <p:spPr>
              <a:xfrm>
                <a:off x="3105510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8" name="Oval 597"/>
            <p:cNvSpPr/>
            <p:nvPr/>
          </p:nvSpPr>
          <p:spPr>
            <a:xfrm flipH="1">
              <a:off x="4420852" y="4302787"/>
              <a:ext cx="161544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Freeform 598"/>
            <p:cNvSpPr/>
            <p:nvPr/>
          </p:nvSpPr>
          <p:spPr>
            <a:xfrm flipH="1">
              <a:off x="4538200" y="4436496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Freeform 599"/>
            <p:cNvSpPr/>
            <p:nvPr/>
          </p:nvSpPr>
          <p:spPr>
            <a:xfrm flipH="1">
              <a:off x="4379704" y="4453749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5" name="Group 76"/>
            <p:cNvGrpSpPr/>
            <p:nvPr/>
          </p:nvGrpSpPr>
          <p:grpSpPr>
            <a:xfrm rot="10800000">
              <a:off x="4498721" y="4782990"/>
              <a:ext cx="490583" cy="510397"/>
              <a:chOff x="2107406" y="304800"/>
              <a:chExt cx="490583" cy="510397"/>
            </a:xfrm>
          </p:grpSpPr>
          <p:sp>
            <p:nvSpPr>
              <p:cNvPr id="719" name="Oval 718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Freeform 719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Freeform 73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4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Freeform 75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Freeform 723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6" name="Group 83"/>
            <p:cNvGrpSpPr/>
            <p:nvPr/>
          </p:nvGrpSpPr>
          <p:grpSpPr>
            <a:xfrm rot="10800000">
              <a:off x="3978261" y="4847689"/>
              <a:ext cx="375249" cy="521898"/>
              <a:chOff x="2932981" y="228600"/>
              <a:chExt cx="375249" cy="521898"/>
            </a:xfrm>
          </p:grpSpPr>
          <p:sp>
            <p:nvSpPr>
              <p:cNvPr id="716" name="Oval 715"/>
              <p:cNvSpPr/>
              <p:nvPr/>
            </p:nvSpPr>
            <p:spPr>
              <a:xfrm>
                <a:off x="30480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Freeform 716"/>
              <p:cNvSpPr/>
              <p:nvPr/>
            </p:nvSpPr>
            <p:spPr>
              <a:xfrm>
                <a:off x="2932981" y="370936"/>
                <a:ext cx="231476" cy="375249"/>
              </a:xfrm>
              <a:custGeom>
                <a:avLst/>
                <a:gdLst>
                  <a:gd name="connsiteX0" fmla="*/ 103517 w 231476"/>
                  <a:gd name="connsiteY0" fmla="*/ 0 h 375249"/>
                  <a:gd name="connsiteX1" fmla="*/ 51759 w 231476"/>
                  <a:gd name="connsiteY1" fmla="*/ 51758 h 375249"/>
                  <a:gd name="connsiteX2" fmla="*/ 120770 w 231476"/>
                  <a:gd name="connsiteY2" fmla="*/ 138022 h 375249"/>
                  <a:gd name="connsiteX3" fmla="*/ 207034 w 231476"/>
                  <a:gd name="connsiteY3" fmla="*/ 215660 h 375249"/>
                  <a:gd name="connsiteX4" fmla="*/ 215661 w 231476"/>
                  <a:gd name="connsiteY4" fmla="*/ 301924 h 375249"/>
                  <a:gd name="connsiteX5" fmla="*/ 112144 w 231476"/>
                  <a:gd name="connsiteY5" fmla="*/ 362309 h 375249"/>
                  <a:gd name="connsiteX6" fmla="*/ 0 w 231476"/>
                  <a:gd name="connsiteY6" fmla="*/ 224287 h 3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476" h="375249">
                    <a:moveTo>
                      <a:pt x="103517" y="0"/>
                    </a:moveTo>
                    <a:cubicBezTo>
                      <a:pt x="76200" y="14377"/>
                      <a:pt x="48884" y="28754"/>
                      <a:pt x="51759" y="51758"/>
                    </a:cubicBezTo>
                    <a:cubicBezTo>
                      <a:pt x="54635" y="74762"/>
                      <a:pt x="94891" y="110705"/>
                      <a:pt x="120770" y="138022"/>
                    </a:cubicBezTo>
                    <a:cubicBezTo>
                      <a:pt x="146649" y="165339"/>
                      <a:pt x="191219" y="188343"/>
                      <a:pt x="207034" y="215660"/>
                    </a:cubicBezTo>
                    <a:cubicBezTo>
                      <a:pt x="222849" y="242977"/>
                      <a:pt x="231476" y="277483"/>
                      <a:pt x="215661" y="301924"/>
                    </a:cubicBezTo>
                    <a:cubicBezTo>
                      <a:pt x="199846" y="326365"/>
                      <a:pt x="148088" y="375249"/>
                      <a:pt x="112144" y="362309"/>
                    </a:cubicBezTo>
                    <a:cubicBezTo>
                      <a:pt x="76201" y="349370"/>
                      <a:pt x="38100" y="286828"/>
                      <a:pt x="0" y="22428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Freeform 717"/>
              <p:cNvSpPr/>
              <p:nvPr/>
            </p:nvSpPr>
            <p:spPr>
              <a:xfrm>
                <a:off x="3066691" y="379562"/>
                <a:ext cx="241539" cy="370936"/>
              </a:xfrm>
              <a:custGeom>
                <a:avLst/>
                <a:gdLst>
                  <a:gd name="connsiteX0" fmla="*/ 38818 w 241539"/>
                  <a:gd name="connsiteY0" fmla="*/ 0 h 370936"/>
                  <a:gd name="connsiteX1" fmla="*/ 30192 w 241539"/>
                  <a:gd name="connsiteY1" fmla="*/ 69012 h 370936"/>
                  <a:gd name="connsiteX2" fmla="*/ 219973 w 241539"/>
                  <a:gd name="connsiteY2" fmla="*/ 60385 h 370936"/>
                  <a:gd name="connsiteX3" fmla="*/ 159588 w 241539"/>
                  <a:gd name="connsiteY3" fmla="*/ 155276 h 370936"/>
                  <a:gd name="connsiteX4" fmla="*/ 211347 w 241539"/>
                  <a:gd name="connsiteY4" fmla="*/ 224287 h 370936"/>
                  <a:gd name="connsiteX5" fmla="*/ 125083 w 241539"/>
                  <a:gd name="connsiteY5" fmla="*/ 319178 h 370936"/>
                  <a:gd name="connsiteX6" fmla="*/ 211347 w 241539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39" h="370936">
                    <a:moveTo>
                      <a:pt x="38818" y="0"/>
                    </a:moveTo>
                    <a:cubicBezTo>
                      <a:pt x="19409" y="29474"/>
                      <a:pt x="0" y="58948"/>
                      <a:pt x="30192" y="69012"/>
                    </a:cubicBezTo>
                    <a:cubicBezTo>
                      <a:pt x="60385" y="79076"/>
                      <a:pt x="198407" y="46008"/>
                      <a:pt x="219973" y="60385"/>
                    </a:cubicBezTo>
                    <a:cubicBezTo>
                      <a:pt x="241539" y="74762"/>
                      <a:pt x="161026" y="127959"/>
                      <a:pt x="159588" y="155276"/>
                    </a:cubicBezTo>
                    <a:cubicBezTo>
                      <a:pt x="158150" y="182593"/>
                      <a:pt x="217098" y="196970"/>
                      <a:pt x="211347" y="224287"/>
                    </a:cubicBezTo>
                    <a:cubicBezTo>
                      <a:pt x="205596" y="251604"/>
                      <a:pt x="125083" y="294737"/>
                      <a:pt x="125083" y="319178"/>
                    </a:cubicBezTo>
                    <a:cubicBezTo>
                      <a:pt x="125083" y="343619"/>
                      <a:pt x="168215" y="357277"/>
                      <a:pt x="21134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7" name="Group 87"/>
            <p:cNvGrpSpPr/>
            <p:nvPr/>
          </p:nvGrpSpPr>
          <p:grpSpPr>
            <a:xfrm rot="10800000" flipH="1">
              <a:off x="4277305" y="4864942"/>
              <a:ext cx="304811" cy="504645"/>
              <a:chOff x="3561261" y="228600"/>
              <a:chExt cx="287558" cy="504645"/>
            </a:xfrm>
          </p:grpSpPr>
          <p:sp>
            <p:nvSpPr>
              <p:cNvPr id="713" name="Oval 712"/>
              <p:cNvSpPr/>
              <p:nvPr/>
            </p:nvSpPr>
            <p:spPr>
              <a:xfrm>
                <a:off x="3657594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Freeform 713"/>
              <p:cNvSpPr/>
              <p:nvPr/>
            </p:nvSpPr>
            <p:spPr>
              <a:xfrm>
                <a:off x="3561261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Freeform 714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8" name="Group 652"/>
            <p:cNvGrpSpPr/>
            <p:nvPr/>
          </p:nvGrpSpPr>
          <p:grpSpPr>
            <a:xfrm rot="10181535">
              <a:off x="5339291" y="4790999"/>
              <a:ext cx="381001" cy="381002"/>
              <a:chOff x="5410200" y="3962400"/>
              <a:chExt cx="381001" cy="381002"/>
            </a:xfrm>
          </p:grpSpPr>
          <p:sp>
            <p:nvSpPr>
              <p:cNvPr id="710" name="Oval 709"/>
              <p:cNvSpPr/>
              <p:nvPr/>
            </p:nvSpPr>
            <p:spPr>
              <a:xfrm>
                <a:off x="5582729" y="39624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Freeform 710"/>
              <p:cNvSpPr/>
              <p:nvPr/>
            </p:nvSpPr>
            <p:spPr>
              <a:xfrm>
                <a:off x="5410200" y="4096109"/>
                <a:ext cx="214223" cy="247291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Freeform 711"/>
              <p:cNvSpPr/>
              <p:nvPr/>
            </p:nvSpPr>
            <p:spPr>
              <a:xfrm>
                <a:off x="5643115" y="4113364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9" name="Group 656"/>
            <p:cNvGrpSpPr/>
            <p:nvPr/>
          </p:nvGrpSpPr>
          <p:grpSpPr>
            <a:xfrm>
              <a:off x="5460265" y="4455187"/>
              <a:ext cx="367239" cy="382438"/>
              <a:chOff x="6943647" y="762000"/>
              <a:chExt cx="367239" cy="382438"/>
            </a:xfrm>
          </p:grpSpPr>
          <p:sp>
            <p:nvSpPr>
              <p:cNvPr id="707" name="Oval 706"/>
              <p:cNvSpPr/>
              <p:nvPr/>
            </p:nvSpPr>
            <p:spPr>
              <a:xfrm>
                <a:off x="7086600" y="7620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Freeform 707"/>
              <p:cNvSpPr/>
              <p:nvPr/>
            </p:nvSpPr>
            <p:spPr>
              <a:xfrm rot="10575612">
                <a:off x="6943647" y="8456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Freeform 708"/>
              <p:cNvSpPr/>
              <p:nvPr/>
            </p:nvSpPr>
            <p:spPr>
              <a:xfrm>
                <a:off x="7162800" y="9144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0" name="Group 660"/>
            <p:cNvGrpSpPr/>
            <p:nvPr/>
          </p:nvGrpSpPr>
          <p:grpSpPr>
            <a:xfrm rot="17098686">
              <a:off x="5826057" y="4566970"/>
              <a:ext cx="367239" cy="382438"/>
              <a:chOff x="6943647" y="762000"/>
              <a:chExt cx="367239" cy="382438"/>
            </a:xfrm>
          </p:grpSpPr>
          <p:sp>
            <p:nvSpPr>
              <p:cNvPr id="704" name="Oval 703"/>
              <p:cNvSpPr/>
              <p:nvPr/>
            </p:nvSpPr>
            <p:spPr>
              <a:xfrm>
                <a:off x="7086600" y="7620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Freeform 704"/>
              <p:cNvSpPr/>
              <p:nvPr/>
            </p:nvSpPr>
            <p:spPr>
              <a:xfrm rot="10575612">
                <a:off x="6943647" y="8456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Freeform 705"/>
              <p:cNvSpPr/>
              <p:nvPr/>
            </p:nvSpPr>
            <p:spPr>
              <a:xfrm>
                <a:off x="7162800" y="9144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1" name="Group 664"/>
            <p:cNvGrpSpPr/>
            <p:nvPr/>
          </p:nvGrpSpPr>
          <p:grpSpPr>
            <a:xfrm>
              <a:off x="6056104" y="4455187"/>
              <a:ext cx="367239" cy="382438"/>
              <a:chOff x="6943647" y="762000"/>
              <a:chExt cx="367239" cy="382438"/>
            </a:xfrm>
          </p:grpSpPr>
          <p:sp>
            <p:nvSpPr>
              <p:cNvPr id="701" name="Oval 700"/>
              <p:cNvSpPr/>
              <p:nvPr/>
            </p:nvSpPr>
            <p:spPr>
              <a:xfrm>
                <a:off x="7086600" y="7620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Freeform 701"/>
              <p:cNvSpPr/>
              <p:nvPr/>
            </p:nvSpPr>
            <p:spPr>
              <a:xfrm rot="10575612">
                <a:off x="6943647" y="8456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Freeform 702"/>
              <p:cNvSpPr/>
              <p:nvPr/>
            </p:nvSpPr>
            <p:spPr>
              <a:xfrm>
                <a:off x="7162800" y="9144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2" name="Group 668"/>
            <p:cNvGrpSpPr/>
            <p:nvPr/>
          </p:nvGrpSpPr>
          <p:grpSpPr>
            <a:xfrm rot="4588860">
              <a:off x="5594124" y="4715800"/>
              <a:ext cx="367239" cy="382438"/>
              <a:chOff x="6943647" y="762000"/>
              <a:chExt cx="367239" cy="382438"/>
            </a:xfrm>
          </p:grpSpPr>
          <p:sp>
            <p:nvSpPr>
              <p:cNvPr id="698" name="Oval 697"/>
              <p:cNvSpPr/>
              <p:nvPr/>
            </p:nvSpPr>
            <p:spPr>
              <a:xfrm>
                <a:off x="7086600" y="7620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Freeform 698"/>
              <p:cNvSpPr/>
              <p:nvPr/>
            </p:nvSpPr>
            <p:spPr>
              <a:xfrm rot="10575612">
                <a:off x="6943647" y="8456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Freeform 699"/>
              <p:cNvSpPr/>
              <p:nvPr/>
            </p:nvSpPr>
            <p:spPr>
              <a:xfrm>
                <a:off x="7162800" y="9144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3" name="Group 672"/>
            <p:cNvGrpSpPr/>
            <p:nvPr/>
          </p:nvGrpSpPr>
          <p:grpSpPr>
            <a:xfrm rot="10404751">
              <a:off x="5972940" y="4855990"/>
              <a:ext cx="367239" cy="382438"/>
              <a:chOff x="6943647" y="762000"/>
              <a:chExt cx="367239" cy="382438"/>
            </a:xfrm>
          </p:grpSpPr>
          <p:sp>
            <p:nvSpPr>
              <p:cNvPr id="695" name="Oval 694"/>
              <p:cNvSpPr/>
              <p:nvPr/>
            </p:nvSpPr>
            <p:spPr>
              <a:xfrm>
                <a:off x="7086600" y="7620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Freeform 695"/>
              <p:cNvSpPr/>
              <p:nvPr/>
            </p:nvSpPr>
            <p:spPr>
              <a:xfrm rot="10575612">
                <a:off x="6943647" y="845647"/>
                <a:ext cx="238054" cy="29742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Freeform 696"/>
              <p:cNvSpPr/>
              <p:nvPr/>
            </p:nvSpPr>
            <p:spPr>
              <a:xfrm>
                <a:off x="7162800" y="914400"/>
                <a:ext cx="148086" cy="230038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676"/>
            <p:cNvGrpSpPr/>
            <p:nvPr/>
          </p:nvGrpSpPr>
          <p:grpSpPr>
            <a:xfrm rot="10327177">
              <a:off x="6241916" y="4777573"/>
              <a:ext cx="291477" cy="507468"/>
              <a:chOff x="3561267" y="228600"/>
              <a:chExt cx="287552" cy="504645"/>
            </a:xfrm>
          </p:grpSpPr>
          <p:sp>
            <p:nvSpPr>
              <p:cNvPr id="692" name="Oval 691"/>
              <p:cNvSpPr/>
              <p:nvPr/>
            </p:nvSpPr>
            <p:spPr>
              <a:xfrm>
                <a:off x="3657600" y="2286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Freeform 692"/>
              <p:cNvSpPr/>
              <p:nvPr/>
            </p:nvSpPr>
            <p:spPr>
              <a:xfrm>
                <a:off x="3561267" y="362309"/>
                <a:ext cx="138023" cy="370936"/>
              </a:xfrm>
              <a:custGeom>
                <a:avLst/>
                <a:gdLst>
                  <a:gd name="connsiteX0" fmla="*/ 104955 w 138023"/>
                  <a:gd name="connsiteY0" fmla="*/ 0 h 370936"/>
                  <a:gd name="connsiteX1" fmla="*/ 1438 w 138023"/>
                  <a:gd name="connsiteY1" fmla="*/ 34506 h 370936"/>
                  <a:gd name="connsiteX2" fmla="*/ 113582 w 138023"/>
                  <a:gd name="connsiteY2" fmla="*/ 129397 h 370936"/>
                  <a:gd name="connsiteX3" fmla="*/ 122208 w 138023"/>
                  <a:gd name="connsiteY3" fmla="*/ 181155 h 370936"/>
                  <a:gd name="connsiteX4" fmla="*/ 18691 w 138023"/>
                  <a:gd name="connsiteY4" fmla="*/ 241540 h 370936"/>
                  <a:gd name="connsiteX5" fmla="*/ 79076 w 138023"/>
                  <a:gd name="connsiteY5" fmla="*/ 276046 h 370936"/>
                  <a:gd name="connsiteX6" fmla="*/ 53197 w 138023"/>
                  <a:gd name="connsiteY6" fmla="*/ 370936 h 3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" h="370936">
                    <a:moveTo>
                      <a:pt x="104955" y="0"/>
                    </a:moveTo>
                    <a:cubicBezTo>
                      <a:pt x="52477" y="6470"/>
                      <a:pt x="0" y="12940"/>
                      <a:pt x="1438" y="34506"/>
                    </a:cubicBezTo>
                    <a:cubicBezTo>
                      <a:pt x="2876" y="56072"/>
                      <a:pt x="93454" y="104956"/>
                      <a:pt x="113582" y="129397"/>
                    </a:cubicBezTo>
                    <a:cubicBezTo>
                      <a:pt x="133710" y="153838"/>
                      <a:pt x="138023" y="162465"/>
                      <a:pt x="122208" y="181155"/>
                    </a:cubicBezTo>
                    <a:cubicBezTo>
                      <a:pt x="106393" y="199845"/>
                      <a:pt x="25880" y="225725"/>
                      <a:pt x="18691" y="241540"/>
                    </a:cubicBezTo>
                    <a:cubicBezTo>
                      <a:pt x="11502" y="257355"/>
                      <a:pt x="73325" y="254480"/>
                      <a:pt x="79076" y="276046"/>
                    </a:cubicBezTo>
                    <a:cubicBezTo>
                      <a:pt x="84827" y="297612"/>
                      <a:pt x="69012" y="334274"/>
                      <a:pt x="53197" y="370936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Freeform 693"/>
              <p:cNvSpPr/>
              <p:nvPr/>
            </p:nvSpPr>
            <p:spPr>
              <a:xfrm>
                <a:off x="3717985" y="379562"/>
                <a:ext cx="130834" cy="345057"/>
              </a:xfrm>
              <a:custGeom>
                <a:avLst/>
                <a:gdLst>
                  <a:gd name="connsiteX0" fmla="*/ 17253 w 130834"/>
                  <a:gd name="connsiteY0" fmla="*/ 0 h 345057"/>
                  <a:gd name="connsiteX1" fmla="*/ 129396 w 130834"/>
                  <a:gd name="connsiteY1" fmla="*/ 94891 h 345057"/>
                  <a:gd name="connsiteX2" fmla="*/ 25879 w 130834"/>
                  <a:gd name="connsiteY2" fmla="*/ 146649 h 345057"/>
                  <a:gd name="connsiteX3" fmla="*/ 51758 w 130834"/>
                  <a:gd name="connsiteY3" fmla="*/ 250166 h 345057"/>
                  <a:gd name="connsiteX4" fmla="*/ 0 w 130834"/>
                  <a:gd name="connsiteY4" fmla="*/ 345057 h 345057"/>
                  <a:gd name="connsiteX5" fmla="*/ 0 w 130834"/>
                  <a:gd name="connsiteY5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34" h="345057">
                    <a:moveTo>
                      <a:pt x="17253" y="0"/>
                    </a:moveTo>
                    <a:cubicBezTo>
                      <a:pt x="72605" y="35225"/>
                      <a:pt x="127958" y="70450"/>
                      <a:pt x="129396" y="94891"/>
                    </a:cubicBezTo>
                    <a:cubicBezTo>
                      <a:pt x="130834" y="119332"/>
                      <a:pt x="38819" y="120770"/>
                      <a:pt x="25879" y="146649"/>
                    </a:cubicBezTo>
                    <a:cubicBezTo>
                      <a:pt x="12939" y="172528"/>
                      <a:pt x="56071" y="217098"/>
                      <a:pt x="51758" y="250166"/>
                    </a:cubicBezTo>
                    <a:cubicBezTo>
                      <a:pt x="47445" y="283234"/>
                      <a:pt x="0" y="345057"/>
                      <a:pt x="0" y="345057"/>
                    </a:cubicBezTo>
                    <a:lnTo>
                      <a:pt x="0" y="345057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5" name="Group 126"/>
            <p:cNvGrpSpPr/>
            <p:nvPr/>
          </p:nvGrpSpPr>
          <p:grpSpPr>
            <a:xfrm>
              <a:off x="6513304" y="4378987"/>
              <a:ext cx="490583" cy="510397"/>
              <a:chOff x="2107406" y="304800"/>
              <a:chExt cx="490583" cy="510397"/>
            </a:xfrm>
          </p:grpSpPr>
          <p:sp>
            <p:nvSpPr>
              <p:cNvPr id="686" name="Oval 685"/>
              <p:cNvSpPr/>
              <p:nvPr/>
            </p:nvSpPr>
            <p:spPr>
              <a:xfrm>
                <a:off x="22098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Freeform 686"/>
              <p:cNvSpPr/>
              <p:nvPr/>
            </p:nvSpPr>
            <p:spPr>
              <a:xfrm>
                <a:off x="2107406" y="428625"/>
                <a:ext cx="150019" cy="373857"/>
              </a:xfrm>
              <a:custGeom>
                <a:avLst/>
                <a:gdLst>
                  <a:gd name="connsiteX0" fmla="*/ 121444 w 150019"/>
                  <a:gd name="connsiteY0" fmla="*/ 0 h 373857"/>
                  <a:gd name="connsiteX1" fmla="*/ 50007 w 150019"/>
                  <a:gd name="connsiteY1" fmla="*/ 100013 h 373857"/>
                  <a:gd name="connsiteX2" fmla="*/ 150019 w 150019"/>
                  <a:gd name="connsiteY2" fmla="*/ 200025 h 373857"/>
                  <a:gd name="connsiteX3" fmla="*/ 50007 w 150019"/>
                  <a:gd name="connsiteY3" fmla="*/ 257175 h 373857"/>
                  <a:gd name="connsiteX4" fmla="*/ 7144 w 150019"/>
                  <a:gd name="connsiteY4" fmla="*/ 357188 h 373857"/>
                  <a:gd name="connsiteX5" fmla="*/ 92869 w 150019"/>
                  <a:gd name="connsiteY5" fmla="*/ 357188 h 37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019" h="373857">
                    <a:moveTo>
                      <a:pt x="121444" y="0"/>
                    </a:moveTo>
                    <a:cubicBezTo>
                      <a:pt x="83344" y="33338"/>
                      <a:pt x="45245" y="66676"/>
                      <a:pt x="50007" y="100013"/>
                    </a:cubicBezTo>
                    <a:cubicBezTo>
                      <a:pt x="54769" y="133350"/>
                      <a:pt x="150019" y="173831"/>
                      <a:pt x="150019" y="200025"/>
                    </a:cubicBezTo>
                    <a:cubicBezTo>
                      <a:pt x="150019" y="226219"/>
                      <a:pt x="73819" y="230981"/>
                      <a:pt x="50007" y="257175"/>
                    </a:cubicBezTo>
                    <a:cubicBezTo>
                      <a:pt x="26195" y="283369"/>
                      <a:pt x="0" y="340519"/>
                      <a:pt x="7144" y="357188"/>
                    </a:cubicBezTo>
                    <a:cubicBezTo>
                      <a:pt x="14288" y="373857"/>
                      <a:pt x="53578" y="365522"/>
                      <a:pt x="92869" y="35718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Freeform 687"/>
              <p:cNvSpPr/>
              <p:nvPr/>
            </p:nvSpPr>
            <p:spPr>
              <a:xfrm>
                <a:off x="2257246" y="457200"/>
                <a:ext cx="149523" cy="343619"/>
              </a:xfrm>
              <a:custGeom>
                <a:avLst/>
                <a:gdLst>
                  <a:gd name="connsiteX0" fmla="*/ 46007 w 149523"/>
                  <a:gd name="connsiteY0" fmla="*/ 0 h 343619"/>
                  <a:gd name="connsiteX1" fmla="*/ 37380 w 149523"/>
                  <a:gd name="connsiteY1" fmla="*/ 77638 h 343619"/>
                  <a:gd name="connsiteX2" fmla="*/ 97765 w 149523"/>
                  <a:gd name="connsiteY2" fmla="*/ 138023 h 343619"/>
                  <a:gd name="connsiteX3" fmla="*/ 140897 w 149523"/>
                  <a:gd name="connsiteY3" fmla="*/ 198408 h 343619"/>
                  <a:gd name="connsiteX4" fmla="*/ 46007 w 149523"/>
                  <a:gd name="connsiteY4" fmla="*/ 258792 h 343619"/>
                  <a:gd name="connsiteX5" fmla="*/ 2875 w 149523"/>
                  <a:gd name="connsiteY5" fmla="*/ 284672 h 343619"/>
                  <a:gd name="connsiteX6" fmla="*/ 28754 w 149523"/>
                  <a:gd name="connsiteY6" fmla="*/ 336430 h 343619"/>
                  <a:gd name="connsiteX7" fmla="*/ 97765 w 149523"/>
                  <a:gd name="connsiteY7" fmla="*/ 327804 h 343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523" h="343619">
                    <a:moveTo>
                      <a:pt x="46007" y="0"/>
                    </a:moveTo>
                    <a:cubicBezTo>
                      <a:pt x="37380" y="27317"/>
                      <a:pt x="28754" y="54634"/>
                      <a:pt x="37380" y="77638"/>
                    </a:cubicBezTo>
                    <a:cubicBezTo>
                      <a:pt x="46006" y="100642"/>
                      <a:pt x="80512" y="117895"/>
                      <a:pt x="97765" y="138023"/>
                    </a:cubicBezTo>
                    <a:cubicBezTo>
                      <a:pt x="115018" y="158151"/>
                      <a:pt x="149523" y="178280"/>
                      <a:pt x="140897" y="198408"/>
                    </a:cubicBezTo>
                    <a:cubicBezTo>
                      <a:pt x="132271" y="218536"/>
                      <a:pt x="69011" y="244415"/>
                      <a:pt x="46007" y="258792"/>
                    </a:cubicBezTo>
                    <a:cubicBezTo>
                      <a:pt x="23003" y="273169"/>
                      <a:pt x="5750" y="271732"/>
                      <a:pt x="2875" y="284672"/>
                    </a:cubicBezTo>
                    <a:cubicBezTo>
                      <a:pt x="0" y="297612"/>
                      <a:pt x="12939" y="329241"/>
                      <a:pt x="28754" y="336430"/>
                    </a:cubicBezTo>
                    <a:cubicBezTo>
                      <a:pt x="44569" y="343619"/>
                      <a:pt x="71167" y="335711"/>
                      <a:pt x="97765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Oval 688"/>
              <p:cNvSpPr/>
              <p:nvPr/>
            </p:nvSpPr>
            <p:spPr>
              <a:xfrm>
                <a:off x="2362200" y="3048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Freeform 689"/>
              <p:cNvSpPr/>
              <p:nvPr/>
            </p:nvSpPr>
            <p:spPr>
              <a:xfrm>
                <a:off x="2372264" y="465826"/>
                <a:ext cx="120770" cy="349371"/>
              </a:xfrm>
              <a:custGeom>
                <a:avLst/>
                <a:gdLst>
                  <a:gd name="connsiteX0" fmla="*/ 34506 w 120770"/>
                  <a:gd name="connsiteY0" fmla="*/ 0 h 349371"/>
                  <a:gd name="connsiteX1" fmla="*/ 0 w 120770"/>
                  <a:gd name="connsiteY1" fmla="*/ 77638 h 349371"/>
                  <a:gd name="connsiteX2" fmla="*/ 34506 w 120770"/>
                  <a:gd name="connsiteY2" fmla="*/ 112144 h 349371"/>
                  <a:gd name="connsiteX3" fmla="*/ 120770 w 120770"/>
                  <a:gd name="connsiteY3" fmla="*/ 112144 h 349371"/>
                  <a:gd name="connsiteX4" fmla="*/ 34506 w 120770"/>
                  <a:gd name="connsiteY4" fmla="*/ 215661 h 349371"/>
                  <a:gd name="connsiteX5" fmla="*/ 17253 w 120770"/>
                  <a:gd name="connsiteY5" fmla="*/ 258793 h 349371"/>
                  <a:gd name="connsiteX6" fmla="*/ 51759 w 120770"/>
                  <a:gd name="connsiteY6" fmla="*/ 336431 h 349371"/>
                  <a:gd name="connsiteX7" fmla="*/ 43132 w 120770"/>
                  <a:gd name="connsiteY7" fmla="*/ 336431 h 349371"/>
                  <a:gd name="connsiteX8" fmla="*/ 51759 w 120770"/>
                  <a:gd name="connsiteY8" fmla="*/ 327804 h 34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70" h="349371">
                    <a:moveTo>
                      <a:pt x="34506" y="0"/>
                    </a:moveTo>
                    <a:cubicBezTo>
                      <a:pt x="17253" y="29473"/>
                      <a:pt x="0" y="58947"/>
                      <a:pt x="0" y="77638"/>
                    </a:cubicBezTo>
                    <a:cubicBezTo>
                      <a:pt x="0" y="96329"/>
                      <a:pt x="14378" y="106393"/>
                      <a:pt x="34506" y="112144"/>
                    </a:cubicBezTo>
                    <a:cubicBezTo>
                      <a:pt x="54634" y="117895"/>
                      <a:pt x="120770" y="94891"/>
                      <a:pt x="120770" y="112144"/>
                    </a:cubicBezTo>
                    <a:cubicBezTo>
                      <a:pt x="120770" y="129397"/>
                      <a:pt x="51759" y="191220"/>
                      <a:pt x="34506" y="215661"/>
                    </a:cubicBezTo>
                    <a:cubicBezTo>
                      <a:pt x="17253" y="240102"/>
                      <a:pt x="14378" y="238665"/>
                      <a:pt x="17253" y="258793"/>
                    </a:cubicBezTo>
                    <a:cubicBezTo>
                      <a:pt x="20129" y="278921"/>
                      <a:pt x="47446" y="323491"/>
                      <a:pt x="51759" y="336431"/>
                    </a:cubicBezTo>
                    <a:cubicBezTo>
                      <a:pt x="56072" y="349371"/>
                      <a:pt x="43132" y="337869"/>
                      <a:pt x="43132" y="336431"/>
                    </a:cubicBezTo>
                    <a:cubicBezTo>
                      <a:pt x="43132" y="334993"/>
                      <a:pt x="47445" y="331398"/>
                      <a:pt x="51759" y="327804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Freeform 690"/>
              <p:cNvSpPr/>
              <p:nvPr/>
            </p:nvSpPr>
            <p:spPr>
              <a:xfrm>
                <a:off x="2462842" y="457200"/>
                <a:ext cx="135147" cy="345057"/>
              </a:xfrm>
              <a:custGeom>
                <a:avLst/>
                <a:gdLst>
                  <a:gd name="connsiteX0" fmla="*/ 4313 w 135147"/>
                  <a:gd name="connsiteY0" fmla="*/ 0 h 345057"/>
                  <a:gd name="connsiteX1" fmla="*/ 125083 w 135147"/>
                  <a:gd name="connsiteY1" fmla="*/ 94891 h 345057"/>
                  <a:gd name="connsiteX2" fmla="*/ 64698 w 135147"/>
                  <a:gd name="connsiteY2" fmla="*/ 181155 h 345057"/>
                  <a:gd name="connsiteX3" fmla="*/ 4313 w 135147"/>
                  <a:gd name="connsiteY3" fmla="*/ 250166 h 345057"/>
                  <a:gd name="connsiteX4" fmla="*/ 38818 w 135147"/>
                  <a:gd name="connsiteY4" fmla="*/ 345057 h 34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47" h="345057">
                    <a:moveTo>
                      <a:pt x="4313" y="0"/>
                    </a:moveTo>
                    <a:cubicBezTo>
                      <a:pt x="59666" y="32349"/>
                      <a:pt x="115019" y="64699"/>
                      <a:pt x="125083" y="94891"/>
                    </a:cubicBezTo>
                    <a:cubicBezTo>
                      <a:pt x="135147" y="125084"/>
                      <a:pt x="84826" y="155276"/>
                      <a:pt x="64698" y="181155"/>
                    </a:cubicBezTo>
                    <a:cubicBezTo>
                      <a:pt x="44570" y="207034"/>
                      <a:pt x="8626" y="222849"/>
                      <a:pt x="4313" y="250166"/>
                    </a:cubicBezTo>
                    <a:cubicBezTo>
                      <a:pt x="0" y="277483"/>
                      <a:pt x="19409" y="311270"/>
                      <a:pt x="38818" y="34505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2" name="Freeform 611"/>
            <p:cNvSpPr/>
            <p:nvPr/>
          </p:nvSpPr>
          <p:spPr>
            <a:xfrm>
              <a:off x="7149098" y="4460938"/>
              <a:ext cx="231476" cy="375249"/>
            </a:xfrm>
            <a:custGeom>
              <a:avLst/>
              <a:gdLst>
                <a:gd name="connsiteX0" fmla="*/ 103517 w 231476"/>
                <a:gd name="connsiteY0" fmla="*/ 0 h 375249"/>
                <a:gd name="connsiteX1" fmla="*/ 51759 w 231476"/>
                <a:gd name="connsiteY1" fmla="*/ 51758 h 375249"/>
                <a:gd name="connsiteX2" fmla="*/ 120770 w 231476"/>
                <a:gd name="connsiteY2" fmla="*/ 138022 h 375249"/>
                <a:gd name="connsiteX3" fmla="*/ 207034 w 231476"/>
                <a:gd name="connsiteY3" fmla="*/ 215660 h 375249"/>
                <a:gd name="connsiteX4" fmla="*/ 215661 w 231476"/>
                <a:gd name="connsiteY4" fmla="*/ 301924 h 375249"/>
                <a:gd name="connsiteX5" fmla="*/ 112144 w 231476"/>
                <a:gd name="connsiteY5" fmla="*/ 362309 h 375249"/>
                <a:gd name="connsiteX6" fmla="*/ 0 w 231476"/>
                <a:gd name="connsiteY6" fmla="*/ 224287 h 3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76" h="375249">
                  <a:moveTo>
                    <a:pt x="103517" y="0"/>
                  </a:moveTo>
                  <a:cubicBezTo>
                    <a:pt x="76200" y="14377"/>
                    <a:pt x="48884" y="28754"/>
                    <a:pt x="51759" y="51758"/>
                  </a:cubicBezTo>
                  <a:cubicBezTo>
                    <a:pt x="54635" y="74762"/>
                    <a:pt x="94891" y="110705"/>
                    <a:pt x="120770" y="138022"/>
                  </a:cubicBezTo>
                  <a:cubicBezTo>
                    <a:pt x="146649" y="165339"/>
                    <a:pt x="191219" y="188343"/>
                    <a:pt x="207034" y="215660"/>
                  </a:cubicBezTo>
                  <a:cubicBezTo>
                    <a:pt x="222849" y="242977"/>
                    <a:pt x="231476" y="277483"/>
                    <a:pt x="215661" y="301924"/>
                  </a:cubicBezTo>
                  <a:cubicBezTo>
                    <a:pt x="199846" y="326365"/>
                    <a:pt x="148088" y="375249"/>
                    <a:pt x="112144" y="362309"/>
                  </a:cubicBezTo>
                  <a:cubicBezTo>
                    <a:pt x="76201" y="349370"/>
                    <a:pt x="38100" y="286828"/>
                    <a:pt x="0" y="22428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Freeform 612"/>
            <p:cNvSpPr/>
            <p:nvPr/>
          </p:nvSpPr>
          <p:spPr>
            <a:xfrm>
              <a:off x="7209484" y="4453749"/>
              <a:ext cx="241539" cy="370936"/>
            </a:xfrm>
            <a:custGeom>
              <a:avLst/>
              <a:gdLst>
                <a:gd name="connsiteX0" fmla="*/ 38818 w 241539"/>
                <a:gd name="connsiteY0" fmla="*/ 0 h 370936"/>
                <a:gd name="connsiteX1" fmla="*/ 30192 w 241539"/>
                <a:gd name="connsiteY1" fmla="*/ 69012 h 370936"/>
                <a:gd name="connsiteX2" fmla="*/ 219973 w 241539"/>
                <a:gd name="connsiteY2" fmla="*/ 60385 h 370936"/>
                <a:gd name="connsiteX3" fmla="*/ 159588 w 241539"/>
                <a:gd name="connsiteY3" fmla="*/ 155276 h 370936"/>
                <a:gd name="connsiteX4" fmla="*/ 211347 w 241539"/>
                <a:gd name="connsiteY4" fmla="*/ 224287 h 370936"/>
                <a:gd name="connsiteX5" fmla="*/ 125083 w 241539"/>
                <a:gd name="connsiteY5" fmla="*/ 319178 h 370936"/>
                <a:gd name="connsiteX6" fmla="*/ 211347 w 241539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39" h="370936">
                  <a:moveTo>
                    <a:pt x="38818" y="0"/>
                  </a:moveTo>
                  <a:cubicBezTo>
                    <a:pt x="19409" y="29474"/>
                    <a:pt x="0" y="58948"/>
                    <a:pt x="30192" y="69012"/>
                  </a:cubicBezTo>
                  <a:cubicBezTo>
                    <a:pt x="60385" y="79076"/>
                    <a:pt x="198407" y="46008"/>
                    <a:pt x="219973" y="60385"/>
                  </a:cubicBezTo>
                  <a:cubicBezTo>
                    <a:pt x="241539" y="74762"/>
                    <a:pt x="161026" y="127959"/>
                    <a:pt x="159588" y="155276"/>
                  </a:cubicBezTo>
                  <a:cubicBezTo>
                    <a:pt x="158150" y="182593"/>
                    <a:pt x="217098" y="196970"/>
                    <a:pt x="211347" y="224287"/>
                  </a:cubicBezTo>
                  <a:cubicBezTo>
                    <a:pt x="205596" y="251604"/>
                    <a:pt x="125083" y="294737"/>
                    <a:pt x="125083" y="319178"/>
                  </a:cubicBezTo>
                  <a:cubicBezTo>
                    <a:pt x="125083" y="343619"/>
                    <a:pt x="168215" y="357277"/>
                    <a:pt x="21134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Freeform 613"/>
            <p:cNvSpPr/>
            <p:nvPr/>
          </p:nvSpPr>
          <p:spPr>
            <a:xfrm flipH="1">
              <a:off x="7078994" y="4436496"/>
              <a:ext cx="146304" cy="370936"/>
            </a:xfrm>
            <a:custGeom>
              <a:avLst/>
              <a:gdLst>
                <a:gd name="connsiteX0" fmla="*/ 104955 w 138023"/>
                <a:gd name="connsiteY0" fmla="*/ 0 h 370936"/>
                <a:gd name="connsiteX1" fmla="*/ 1438 w 138023"/>
                <a:gd name="connsiteY1" fmla="*/ 34506 h 370936"/>
                <a:gd name="connsiteX2" fmla="*/ 113582 w 138023"/>
                <a:gd name="connsiteY2" fmla="*/ 129397 h 370936"/>
                <a:gd name="connsiteX3" fmla="*/ 122208 w 138023"/>
                <a:gd name="connsiteY3" fmla="*/ 181155 h 370936"/>
                <a:gd name="connsiteX4" fmla="*/ 18691 w 138023"/>
                <a:gd name="connsiteY4" fmla="*/ 241540 h 370936"/>
                <a:gd name="connsiteX5" fmla="*/ 79076 w 138023"/>
                <a:gd name="connsiteY5" fmla="*/ 276046 h 370936"/>
                <a:gd name="connsiteX6" fmla="*/ 53197 w 138023"/>
                <a:gd name="connsiteY6" fmla="*/ 370936 h 37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023" h="370936">
                  <a:moveTo>
                    <a:pt x="104955" y="0"/>
                  </a:moveTo>
                  <a:cubicBezTo>
                    <a:pt x="52477" y="6470"/>
                    <a:pt x="0" y="12940"/>
                    <a:pt x="1438" y="34506"/>
                  </a:cubicBezTo>
                  <a:cubicBezTo>
                    <a:pt x="2876" y="56072"/>
                    <a:pt x="93454" y="104956"/>
                    <a:pt x="113582" y="129397"/>
                  </a:cubicBezTo>
                  <a:cubicBezTo>
                    <a:pt x="133710" y="153838"/>
                    <a:pt x="138023" y="162465"/>
                    <a:pt x="122208" y="181155"/>
                  </a:cubicBezTo>
                  <a:cubicBezTo>
                    <a:pt x="106393" y="199845"/>
                    <a:pt x="25880" y="225725"/>
                    <a:pt x="18691" y="241540"/>
                  </a:cubicBezTo>
                  <a:cubicBezTo>
                    <a:pt x="11502" y="257355"/>
                    <a:pt x="73325" y="254480"/>
                    <a:pt x="79076" y="276046"/>
                  </a:cubicBezTo>
                  <a:cubicBezTo>
                    <a:pt x="84827" y="297612"/>
                    <a:pt x="69012" y="334274"/>
                    <a:pt x="53197" y="370936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Freeform 614"/>
            <p:cNvSpPr/>
            <p:nvPr/>
          </p:nvSpPr>
          <p:spPr>
            <a:xfrm flipH="1">
              <a:off x="6920498" y="4453749"/>
              <a:ext cx="138684" cy="345057"/>
            </a:xfrm>
            <a:custGeom>
              <a:avLst/>
              <a:gdLst>
                <a:gd name="connsiteX0" fmla="*/ 17253 w 130834"/>
                <a:gd name="connsiteY0" fmla="*/ 0 h 345057"/>
                <a:gd name="connsiteX1" fmla="*/ 129396 w 130834"/>
                <a:gd name="connsiteY1" fmla="*/ 94891 h 345057"/>
                <a:gd name="connsiteX2" fmla="*/ 25879 w 130834"/>
                <a:gd name="connsiteY2" fmla="*/ 146649 h 345057"/>
                <a:gd name="connsiteX3" fmla="*/ 51758 w 130834"/>
                <a:gd name="connsiteY3" fmla="*/ 250166 h 345057"/>
                <a:gd name="connsiteX4" fmla="*/ 0 w 130834"/>
                <a:gd name="connsiteY4" fmla="*/ 345057 h 345057"/>
                <a:gd name="connsiteX5" fmla="*/ 0 w 130834"/>
                <a:gd name="connsiteY5" fmla="*/ 345057 h 3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834" h="345057">
                  <a:moveTo>
                    <a:pt x="17253" y="0"/>
                  </a:moveTo>
                  <a:cubicBezTo>
                    <a:pt x="72605" y="35225"/>
                    <a:pt x="127958" y="70450"/>
                    <a:pt x="129396" y="94891"/>
                  </a:cubicBezTo>
                  <a:cubicBezTo>
                    <a:pt x="130834" y="119332"/>
                    <a:pt x="38819" y="120770"/>
                    <a:pt x="25879" y="146649"/>
                  </a:cubicBezTo>
                  <a:cubicBezTo>
                    <a:pt x="12939" y="172528"/>
                    <a:pt x="56071" y="217098"/>
                    <a:pt x="51758" y="250166"/>
                  </a:cubicBezTo>
                  <a:cubicBezTo>
                    <a:pt x="47445" y="283234"/>
                    <a:pt x="0" y="345057"/>
                    <a:pt x="0" y="345057"/>
                  </a:cubicBezTo>
                  <a:lnTo>
                    <a:pt x="0" y="345057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6" name="Group 141"/>
            <p:cNvGrpSpPr/>
            <p:nvPr/>
          </p:nvGrpSpPr>
          <p:grpSpPr>
            <a:xfrm rot="10800000">
              <a:off x="6519055" y="4782990"/>
              <a:ext cx="1011043" cy="586597"/>
              <a:chOff x="1981200" y="1447800"/>
              <a:chExt cx="1011043" cy="586597"/>
            </a:xfrm>
          </p:grpSpPr>
          <p:grpSp>
            <p:nvGrpSpPr>
              <p:cNvPr id="587" name="Group 76"/>
              <p:cNvGrpSpPr/>
              <p:nvPr/>
            </p:nvGrpSpPr>
            <p:grpSpPr>
              <a:xfrm>
                <a:off x="1981200" y="1524000"/>
                <a:ext cx="490583" cy="510397"/>
                <a:chOff x="2107406" y="304800"/>
                <a:chExt cx="490583" cy="510397"/>
              </a:xfrm>
            </p:grpSpPr>
            <p:sp>
              <p:nvSpPr>
                <p:cNvPr id="680" name="Oval 44"/>
                <p:cNvSpPr/>
                <p:nvPr/>
              </p:nvSpPr>
              <p:spPr>
                <a:xfrm>
                  <a:off x="22098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Freeform 45"/>
                <p:cNvSpPr/>
                <p:nvPr/>
              </p:nvSpPr>
              <p:spPr>
                <a:xfrm>
                  <a:off x="2107406" y="428625"/>
                  <a:ext cx="150019" cy="373857"/>
                </a:xfrm>
                <a:custGeom>
                  <a:avLst/>
                  <a:gdLst>
                    <a:gd name="connsiteX0" fmla="*/ 121444 w 150019"/>
                    <a:gd name="connsiteY0" fmla="*/ 0 h 373857"/>
                    <a:gd name="connsiteX1" fmla="*/ 50007 w 150019"/>
                    <a:gd name="connsiteY1" fmla="*/ 100013 h 373857"/>
                    <a:gd name="connsiteX2" fmla="*/ 150019 w 150019"/>
                    <a:gd name="connsiteY2" fmla="*/ 200025 h 373857"/>
                    <a:gd name="connsiteX3" fmla="*/ 50007 w 150019"/>
                    <a:gd name="connsiteY3" fmla="*/ 257175 h 373857"/>
                    <a:gd name="connsiteX4" fmla="*/ 7144 w 150019"/>
                    <a:gd name="connsiteY4" fmla="*/ 357188 h 373857"/>
                    <a:gd name="connsiteX5" fmla="*/ 92869 w 150019"/>
                    <a:gd name="connsiteY5" fmla="*/ 357188 h 37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019" h="373857">
                      <a:moveTo>
                        <a:pt x="121444" y="0"/>
                      </a:moveTo>
                      <a:cubicBezTo>
                        <a:pt x="83344" y="33338"/>
                        <a:pt x="45245" y="66676"/>
                        <a:pt x="50007" y="100013"/>
                      </a:cubicBezTo>
                      <a:cubicBezTo>
                        <a:pt x="54769" y="133350"/>
                        <a:pt x="150019" y="173831"/>
                        <a:pt x="150019" y="200025"/>
                      </a:cubicBezTo>
                      <a:cubicBezTo>
                        <a:pt x="150019" y="226219"/>
                        <a:pt x="73819" y="230981"/>
                        <a:pt x="50007" y="257175"/>
                      </a:cubicBezTo>
                      <a:cubicBezTo>
                        <a:pt x="26195" y="283369"/>
                        <a:pt x="0" y="340519"/>
                        <a:pt x="7144" y="357188"/>
                      </a:cubicBezTo>
                      <a:cubicBezTo>
                        <a:pt x="14288" y="373857"/>
                        <a:pt x="53578" y="365522"/>
                        <a:pt x="92869" y="357188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Freeform 46"/>
                <p:cNvSpPr/>
                <p:nvPr/>
              </p:nvSpPr>
              <p:spPr>
                <a:xfrm>
                  <a:off x="2257246" y="457200"/>
                  <a:ext cx="149523" cy="343619"/>
                </a:xfrm>
                <a:custGeom>
                  <a:avLst/>
                  <a:gdLst>
                    <a:gd name="connsiteX0" fmla="*/ 46007 w 149523"/>
                    <a:gd name="connsiteY0" fmla="*/ 0 h 343619"/>
                    <a:gd name="connsiteX1" fmla="*/ 37380 w 149523"/>
                    <a:gd name="connsiteY1" fmla="*/ 77638 h 343619"/>
                    <a:gd name="connsiteX2" fmla="*/ 97765 w 149523"/>
                    <a:gd name="connsiteY2" fmla="*/ 138023 h 343619"/>
                    <a:gd name="connsiteX3" fmla="*/ 140897 w 149523"/>
                    <a:gd name="connsiteY3" fmla="*/ 198408 h 343619"/>
                    <a:gd name="connsiteX4" fmla="*/ 46007 w 149523"/>
                    <a:gd name="connsiteY4" fmla="*/ 258792 h 343619"/>
                    <a:gd name="connsiteX5" fmla="*/ 2875 w 149523"/>
                    <a:gd name="connsiteY5" fmla="*/ 284672 h 343619"/>
                    <a:gd name="connsiteX6" fmla="*/ 28754 w 149523"/>
                    <a:gd name="connsiteY6" fmla="*/ 336430 h 343619"/>
                    <a:gd name="connsiteX7" fmla="*/ 97765 w 149523"/>
                    <a:gd name="connsiteY7" fmla="*/ 327804 h 34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523" h="343619">
                      <a:moveTo>
                        <a:pt x="46007" y="0"/>
                      </a:moveTo>
                      <a:cubicBezTo>
                        <a:pt x="37380" y="27317"/>
                        <a:pt x="28754" y="54634"/>
                        <a:pt x="37380" y="77638"/>
                      </a:cubicBezTo>
                      <a:cubicBezTo>
                        <a:pt x="46006" y="100642"/>
                        <a:pt x="80512" y="117895"/>
                        <a:pt x="97765" y="138023"/>
                      </a:cubicBezTo>
                      <a:cubicBezTo>
                        <a:pt x="115018" y="158151"/>
                        <a:pt x="149523" y="178280"/>
                        <a:pt x="140897" y="198408"/>
                      </a:cubicBezTo>
                      <a:cubicBezTo>
                        <a:pt x="132271" y="218536"/>
                        <a:pt x="69011" y="244415"/>
                        <a:pt x="46007" y="258792"/>
                      </a:cubicBezTo>
                      <a:cubicBezTo>
                        <a:pt x="23003" y="273169"/>
                        <a:pt x="5750" y="271732"/>
                        <a:pt x="2875" y="284672"/>
                      </a:cubicBezTo>
                      <a:cubicBezTo>
                        <a:pt x="0" y="297612"/>
                        <a:pt x="12939" y="329241"/>
                        <a:pt x="28754" y="336430"/>
                      </a:cubicBezTo>
                      <a:cubicBezTo>
                        <a:pt x="44569" y="343619"/>
                        <a:pt x="71167" y="335711"/>
                        <a:pt x="97765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Oval 47"/>
                <p:cNvSpPr/>
                <p:nvPr/>
              </p:nvSpPr>
              <p:spPr>
                <a:xfrm>
                  <a:off x="2362200" y="3048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Freeform 48"/>
                <p:cNvSpPr/>
                <p:nvPr/>
              </p:nvSpPr>
              <p:spPr>
                <a:xfrm>
                  <a:off x="2372264" y="465826"/>
                  <a:ext cx="120770" cy="349371"/>
                </a:xfrm>
                <a:custGeom>
                  <a:avLst/>
                  <a:gdLst>
                    <a:gd name="connsiteX0" fmla="*/ 34506 w 120770"/>
                    <a:gd name="connsiteY0" fmla="*/ 0 h 349371"/>
                    <a:gd name="connsiteX1" fmla="*/ 0 w 120770"/>
                    <a:gd name="connsiteY1" fmla="*/ 77638 h 349371"/>
                    <a:gd name="connsiteX2" fmla="*/ 34506 w 120770"/>
                    <a:gd name="connsiteY2" fmla="*/ 112144 h 349371"/>
                    <a:gd name="connsiteX3" fmla="*/ 120770 w 120770"/>
                    <a:gd name="connsiteY3" fmla="*/ 112144 h 349371"/>
                    <a:gd name="connsiteX4" fmla="*/ 34506 w 120770"/>
                    <a:gd name="connsiteY4" fmla="*/ 215661 h 349371"/>
                    <a:gd name="connsiteX5" fmla="*/ 17253 w 120770"/>
                    <a:gd name="connsiteY5" fmla="*/ 258793 h 349371"/>
                    <a:gd name="connsiteX6" fmla="*/ 51759 w 120770"/>
                    <a:gd name="connsiteY6" fmla="*/ 336431 h 349371"/>
                    <a:gd name="connsiteX7" fmla="*/ 43132 w 120770"/>
                    <a:gd name="connsiteY7" fmla="*/ 336431 h 349371"/>
                    <a:gd name="connsiteX8" fmla="*/ 51759 w 120770"/>
                    <a:gd name="connsiteY8" fmla="*/ 327804 h 34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770" h="349371">
                      <a:moveTo>
                        <a:pt x="34506" y="0"/>
                      </a:moveTo>
                      <a:cubicBezTo>
                        <a:pt x="17253" y="29473"/>
                        <a:pt x="0" y="58947"/>
                        <a:pt x="0" y="77638"/>
                      </a:cubicBezTo>
                      <a:cubicBezTo>
                        <a:pt x="0" y="96329"/>
                        <a:pt x="14378" y="106393"/>
                        <a:pt x="34506" y="112144"/>
                      </a:cubicBezTo>
                      <a:cubicBezTo>
                        <a:pt x="54634" y="117895"/>
                        <a:pt x="120770" y="94891"/>
                        <a:pt x="120770" y="112144"/>
                      </a:cubicBezTo>
                      <a:cubicBezTo>
                        <a:pt x="120770" y="129397"/>
                        <a:pt x="51759" y="191220"/>
                        <a:pt x="34506" y="215661"/>
                      </a:cubicBezTo>
                      <a:cubicBezTo>
                        <a:pt x="17253" y="240102"/>
                        <a:pt x="14378" y="238665"/>
                        <a:pt x="17253" y="258793"/>
                      </a:cubicBezTo>
                      <a:cubicBezTo>
                        <a:pt x="20129" y="278921"/>
                        <a:pt x="47446" y="323491"/>
                        <a:pt x="51759" y="336431"/>
                      </a:cubicBezTo>
                      <a:cubicBezTo>
                        <a:pt x="56072" y="349371"/>
                        <a:pt x="43132" y="337869"/>
                        <a:pt x="43132" y="336431"/>
                      </a:cubicBezTo>
                      <a:cubicBezTo>
                        <a:pt x="43132" y="334993"/>
                        <a:pt x="47445" y="331398"/>
                        <a:pt x="51759" y="327804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Freeform 684"/>
                <p:cNvSpPr/>
                <p:nvPr/>
              </p:nvSpPr>
              <p:spPr>
                <a:xfrm>
                  <a:off x="2462842" y="457200"/>
                  <a:ext cx="135147" cy="345057"/>
                </a:xfrm>
                <a:custGeom>
                  <a:avLst/>
                  <a:gdLst>
                    <a:gd name="connsiteX0" fmla="*/ 4313 w 135147"/>
                    <a:gd name="connsiteY0" fmla="*/ 0 h 345057"/>
                    <a:gd name="connsiteX1" fmla="*/ 125083 w 135147"/>
                    <a:gd name="connsiteY1" fmla="*/ 94891 h 345057"/>
                    <a:gd name="connsiteX2" fmla="*/ 64698 w 135147"/>
                    <a:gd name="connsiteY2" fmla="*/ 181155 h 345057"/>
                    <a:gd name="connsiteX3" fmla="*/ 4313 w 135147"/>
                    <a:gd name="connsiteY3" fmla="*/ 250166 h 345057"/>
                    <a:gd name="connsiteX4" fmla="*/ 38818 w 135147"/>
                    <a:gd name="connsiteY4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47" h="345057">
                      <a:moveTo>
                        <a:pt x="4313" y="0"/>
                      </a:moveTo>
                      <a:cubicBezTo>
                        <a:pt x="59666" y="32349"/>
                        <a:pt x="115019" y="64699"/>
                        <a:pt x="125083" y="94891"/>
                      </a:cubicBezTo>
                      <a:cubicBezTo>
                        <a:pt x="135147" y="125084"/>
                        <a:pt x="84826" y="155276"/>
                        <a:pt x="64698" y="181155"/>
                      </a:cubicBezTo>
                      <a:cubicBezTo>
                        <a:pt x="44570" y="207034"/>
                        <a:pt x="8626" y="222849"/>
                        <a:pt x="4313" y="250166"/>
                      </a:cubicBezTo>
                      <a:cubicBezTo>
                        <a:pt x="0" y="277483"/>
                        <a:pt x="19409" y="311270"/>
                        <a:pt x="38818" y="34505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83"/>
              <p:cNvGrpSpPr/>
              <p:nvPr/>
            </p:nvGrpSpPr>
            <p:grpSpPr>
              <a:xfrm>
                <a:off x="2616994" y="1447800"/>
                <a:ext cx="375249" cy="521898"/>
                <a:chOff x="2932981" y="228600"/>
                <a:chExt cx="375249" cy="521898"/>
              </a:xfrm>
            </p:grpSpPr>
            <p:sp>
              <p:nvSpPr>
                <p:cNvPr id="677" name="Oval 41"/>
                <p:cNvSpPr/>
                <p:nvPr/>
              </p:nvSpPr>
              <p:spPr>
                <a:xfrm>
                  <a:off x="30480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Freeform 42"/>
                <p:cNvSpPr/>
                <p:nvPr/>
              </p:nvSpPr>
              <p:spPr>
                <a:xfrm>
                  <a:off x="2932981" y="370936"/>
                  <a:ext cx="231476" cy="375249"/>
                </a:xfrm>
                <a:custGeom>
                  <a:avLst/>
                  <a:gdLst>
                    <a:gd name="connsiteX0" fmla="*/ 103517 w 231476"/>
                    <a:gd name="connsiteY0" fmla="*/ 0 h 375249"/>
                    <a:gd name="connsiteX1" fmla="*/ 51759 w 231476"/>
                    <a:gd name="connsiteY1" fmla="*/ 51758 h 375249"/>
                    <a:gd name="connsiteX2" fmla="*/ 120770 w 231476"/>
                    <a:gd name="connsiteY2" fmla="*/ 138022 h 375249"/>
                    <a:gd name="connsiteX3" fmla="*/ 207034 w 231476"/>
                    <a:gd name="connsiteY3" fmla="*/ 215660 h 375249"/>
                    <a:gd name="connsiteX4" fmla="*/ 215661 w 231476"/>
                    <a:gd name="connsiteY4" fmla="*/ 301924 h 375249"/>
                    <a:gd name="connsiteX5" fmla="*/ 112144 w 231476"/>
                    <a:gd name="connsiteY5" fmla="*/ 362309 h 375249"/>
                    <a:gd name="connsiteX6" fmla="*/ 0 w 231476"/>
                    <a:gd name="connsiteY6" fmla="*/ 224287 h 3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476" h="375249">
                      <a:moveTo>
                        <a:pt x="103517" y="0"/>
                      </a:moveTo>
                      <a:cubicBezTo>
                        <a:pt x="76200" y="14377"/>
                        <a:pt x="48884" y="28754"/>
                        <a:pt x="51759" y="51758"/>
                      </a:cubicBezTo>
                      <a:cubicBezTo>
                        <a:pt x="54635" y="74762"/>
                        <a:pt x="94891" y="110705"/>
                        <a:pt x="120770" y="138022"/>
                      </a:cubicBezTo>
                      <a:cubicBezTo>
                        <a:pt x="146649" y="165339"/>
                        <a:pt x="191219" y="188343"/>
                        <a:pt x="207034" y="215660"/>
                      </a:cubicBezTo>
                      <a:cubicBezTo>
                        <a:pt x="222849" y="242977"/>
                        <a:pt x="231476" y="277483"/>
                        <a:pt x="215661" y="301924"/>
                      </a:cubicBezTo>
                      <a:cubicBezTo>
                        <a:pt x="199846" y="326365"/>
                        <a:pt x="148088" y="375249"/>
                        <a:pt x="112144" y="362309"/>
                      </a:cubicBezTo>
                      <a:cubicBezTo>
                        <a:pt x="76201" y="349370"/>
                        <a:pt x="38100" y="286828"/>
                        <a:pt x="0" y="224287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Freeform 43"/>
                <p:cNvSpPr/>
                <p:nvPr/>
              </p:nvSpPr>
              <p:spPr>
                <a:xfrm>
                  <a:off x="3066691" y="379562"/>
                  <a:ext cx="241539" cy="370936"/>
                </a:xfrm>
                <a:custGeom>
                  <a:avLst/>
                  <a:gdLst>
                    <a:gd name="connsiteX0" fmla="*/ 38818 w 241539"/>
                    <a:gd name="connsiteY0" fmla="*/ 0 h 370936"/>
                    <a:gd name="connsiteX1" fmla="*/ 30192 w 241539"/>
                    <a:gd name="connsiteY1" fmla="*/ 69012 h 370936"/>
                    <a:gd name="connsiteX2" fmla="*/ 219973 w 241539"/>
                    <a:gd name="connsiteY2" fmla="*/ 60385 h 370936"/>
                    <a:gd name="connsiteX3" fmla="*/ 159588 w 241539"/>
                    <a:gd name="connsiteY3" fmla="*/ 155276 h 370936"/>
                    <a:gd name="connsiteX4" fmla="*/ 211347 w 241539"/>
                    <a:gd name="connsiteY4" fmla="*/ 224287 h 370936"/>
                    <a:gd name="connsiteX5" fmla="*/ 125083 w 241539"/>
                    <a:gd name="connsiteY5" fmla="*/ 319178 h 370936"/>
                    <a:gd name="connsiteX6" fmla="*/ 211347 w 241539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39" h="370936">
                      <a:moveTo>
                        <a:pt x="38818" y="0"/>
                      </a:moveTo>
                      <a:cubicBezTo>
                        <a:pt x="19409" y="29474"/>
                        <a:pt x="0" y="58948"/>
                        <a:pt x="30192" y="69012"/>
                      </a:cubicBezTo>
                      <a:cubicBezTo>
                        <a:pt x="60385" y="79076"/>
                        <a:pt x="198407" y="46008"/>
                        <a:pt x="219973" y="60385"/>
                      </a:cubicBezTo>
                      <a:cubicBezTo>
                        <a:pt x="241539" y="74762"/>
                        <a:pt x="161026" y="127959"/>
                        <a:pt x="159588" y="155276"/>
                      </a:cubicBezTo>
                      <a:cubicBezTo>
                        <a:pt x="158150" y="182593"/>
                        <a:pt x="217098" y="196970"/>
                        <a:pt x="211347" y="224287"/>
                      </a:cubicBezTo>
                      <a:cubicBezTo>
                        <a:pt x="205596" y="251604"/>
                        <a:pt x="125083" y="294737"/>
                        <a:pt x="125083" y="319178"/>
                      </a:cubicBezTo>
                      <a:cubicBezTo>
                        <a:pt x="125083" y="343619"/>
                        <a:pt x="168215" y="357277"/>
                        <a:pt x="21134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9" name="Group 87"/>
              <p:cNvGrpSpPr/>
              <p:nvPr/>
            </p:nvGrpSpPr>
            <p:grpSpPr>
              <a:xfrm flipH="1">
                <a:off x="2388394" y="1447800"/>
                <a:ext cx="304800" cy="504645"/>
                <a:chOff x="3561271" y="228600"/>
                <a:chExt cx="287548" cy="504645"/>
              </a:xfrm>
            </p:grpSpPr>
            <p:sp>
              <p:nvSpPr>
                <p:cNvPr id="674" name="Oval 38"/>
                <p:cNvSpPr/>
                <p:nvPr/>
              </p:nvSpPr>
              <p:spPr>
                <a:xfrm>
                  <a:off x="3657600" y="228600"/>
                  <a:ext cx="152400" cy="152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Freeform 39"/>
                <p:cNvSpPr/>
                <p:nvPr/>
              </p:nvSpPr>
              <p:spPr>
                <a:xfrm>
                  <a:off x="3561271" y="362309"/>
                  <a:ext cx="138023" cy="370936"/>
                </a:xfrm>
                <a:custGeom>
                  <a:avLst/>
                  <a:gdLst>
                    <a:gd name="connsiteX0" fmla="*/ 104955 w 138023"/>
                    <a:gd name="connsiteY0" fmla="*/ 0 h 370936"/>
                    <a:gd name="connsiteX1" fmla="*/ 1438 w 138023"/>
                    <a:gd name="connsiteY1" fmla="*/ 34506 h 370936"/>
                    <a:gd name="connsiteX2" fmla="*/ 113582 w 138023"/>
                    <a:gd name="connsiteY2" fmla="*/ 129397 h 370936"/>
                    <a:gd name="connsiteX3" fmla="*/ 122208 w 138023"/>
                    <a:gd name="connsiteY3" fmla="*/ 181155 h 370936"/>
                    <a:gd name="connsiteX4" fmla="*/ 18691 w 138023"/>
                    <a:gd name="connsiteY4" fmla="*/ 241540 h 370936"/>
                    <a:gd name="connsiteX5" fmla="*/ 79076 w 138023"/>
                    <a:gd name="connsiteY5" fmla="*/ 276046 h 370936"/>
                    <a:gd name="connsiteX6" fmla="*/ 53197 w 138023"/>
                    <a:gd name="connsiteY6" fmla="*/ 370936 h 37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023" h="370936">
                      <a:moveTo>
                        <a:pt x="104955" y="0"/>
                      </a:moveTo>
                      <a:cubicBezTo>
                        <a:pt x="52477" y="6470"/>
                        <a:pt x="0" y="12940"/>
                        <a:pt x="1438" y="34506"/>
                      </a:cubicBezTo>
                      <a:cubicBezTo>
                        <a:pt x="2876" y="56072"/>
                        <a:pt x="93454" y="104956"/>
                        <a:pt x="113582" y="129397"/>
                      </a:cubicBezTo>
                      <a:cubicBezTo>
                        <a:pt x="133710" y="153838"/>
                        <a:pt x="138023" y="162465"/>
                        <a:pt x="122208" y="181155"/>
                      </a:cubicBezTo>
                      <a:cubicBezTo>
                        <a:pt x="106393" y="199845"/>
                        <a:pt x="25880" y="225725"/>
                        <a:pt x="18691" y="241540"/>
                      </a:cubicBezTo>
                      <a:cubicBezTo>
                        <a:pt x="11502" y="257355"/>
                        <a:pt x="73325" y="254480"/>
                        <a:pt x="79076" y="276046"/>
                      </a:cubicBezTo>
                      <a:cubicBezTo>
                        <a:pt x="84827" y="297612"/>
                        <a:pt x="69012" y="334274"/>
                        <a:pt x="53197" y="370936"/>
                      </a:cubicBez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Freeform 40"/>
                <p:cNvSpPr/>
                <p:nvPr/>
              </p:nvSpPr>
              <p:spPr>
                <a:xfrm>
                  <a:off x="3717985" y="379562"/>
                  <a:ext cx="130834" cy="345057"/>
                </a:xfrm>
                <a:custGeom>
                  <a:avLst/>
                  <a:gdLst>
                    <a:gd name="connsiteX0" fmla="*/ 17253 w 130834"/>
                    <a:gd name="connsiteY0" fmla="*/ 0 h 345057"/>
                    <a:gd name="connsiteX1" fmla="*/ 129396 w 130834"/>
                    <a:gd name="connsiteY1" fmla="*/ 94891 h 345057"/>
                    <a:gd name="connsiteX2" fmla="*/ 25879 w 130834"/>
                    <a:gd name="connsiteY2" fmla="*/ 146649 h 345057"/>
                    <a:gd name="connsiteX3" fmla="*/ 51758 w 130834"/>
                    <a:gd name="connsiteY3" fmla="*/ 250166 h 345057"/>
                    <a:gd name="connsiteX4" fmla="*/ 0 w 130834"/>
                    <a:gd name="connsiteY4" fmla="*/ 345057 h 345057"/>
                    <a:gd name="connsiteX5" fmla="*/ 0 w 130834"/>
                    <a:gd name="connsiteY5" fmla="*/ 345057 h 34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34" h="345057">
                      <a:moveTo>
                        <a:pt x="17253" y="0"/>
                      </a:moveTo>
                      <a:cubicBezTo>
                        <a:pt x="72605" y="35225"/>
                        <a:pt x="127958" y="70450"/>
                        <a:pt x="129396" y="94891"/>
                      </a:cubicBezTo>
                      <a:cubicBezTo>
                        <a:pt x="130834" y="119332"/>
                        <a:pt x="38819" y="120770"/>
                        <a:pt x="25879" y="146649"/>
                      </a:cubicBezTo>
                      <a:cubicBezTo>
                        <a:pt x="12939" y="172528"/>
                        <a:pt x="56071" y="217098"/>
                        <a:pt x="51758" y="250166"/>
                      </a:cubicBezTo>
                      <a:cubicBezTo>
                        <a:pt x="47445" y="283234"/>
                        <a:pt x="0" y="345057"/>
                        <a:pt x="0" y="345057"/>
                      </a:cubicBezTo>
                      <a:lnTo>
                        <a:pt x="0" y="345057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90" name="Group 124"/>
            <p:cNvGrpSpPr/>
            <p:nvPr/>
          </p:nvGrpSpPr>
          <p:grpSpPr>
            <a:xfrm rot="20100329">
              <a:off x="3523410" y="4438487"/>
              <a:ext cx="609604" cy="152402"/>
              <a:chOff x="2487901" y="2774807"/>
              <a:chExt cx="793654" cy="273192"/>
            </a:xfrm>
          </p:grpSpPr>
          <p:cxnSp>
            <p:nvCxnSpPr>
              <p:cNvPr id="666" name="Straight Arrow Connector 665"/>
              <p:cNvCxnSpPr/>
              <p:nvPr/>
            </p:nvCxnSpPr>
            <p:spPr>
              <a:xfrm flipH="1">
                <a:off x="2667006" y="2842399"/>
                <a:ext cx="380998" cy="76201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Arrow Connector 666"/>
              <p:cNvCxnSpPr/>
              <p:nvPr/>
            </p:nvCxnSpPr>
            <p:spPr>
              <a:xfrm flipV="1">
                <a:off x="2721638" y="2918598"/>
                <a:ext cx="402567" cy="5319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8" name="Freeform 667"/>
              <p:cNvSpPr/>
              <p:nvPr/>
            </p:nvSpPr>
            <p:spPr>
              <a:xfrm>
                <a:off x="3075715" y="2778821"/>
                <a:ext cx="205840" cy="195943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Freeform 668"/>
              <p:cNvSpPr/>
              <p:nvPr/>
            </p:nvSpPr>
            <p:spPr>
              <a:xfrm rot="2708041">
                <a:off x="2469954" y="2792754"/>
                <a:ext cx="213772" cy="17787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Freeform 669"/>
              <p:cNvSpPr/>
              <p:nvPr/>
            </p:nvSpPr>
            <p:spPr>
              <a:xfrm>
                <a:off x="2514601" y="2937164"/>
                <a:ext cx="181099" cy="110835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1" name="Group 680"/>
            <p:cNvGrpSpPr/>
            <p:nvPr/>
          </p:nvGrpSpPr>
          <p:grpSpPr>
            <a:xfrm rot="11619446">
              <a:off x="3372286" y="5058402"/>
              <a:ext cx="609598" cy="152401"/>
              <a:chOff x="2487903" y="2774809"/>
              <a:chExt cx="793645" cy="273191"/>
            </a:xfrm>
          </p:grpSpPr>
          <p:cxnSp>
            <p:nvCxnSpPr>
              <p:cNvPr id="661" name="Straight Arrow Connector 660"/>
              <p:cNvCxnSpPr/>
              <p:nvPr/>
            </p:nvCxnSpPr>
            <p:spPr>
              <a:xfrm flipH="1">
                <a:off x="2667004" y="2842407"/>
                <a:ext cx="380998" cy="76201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Arrow Connector 661"/>
              <p:cNvCxnSpPr/>
              <p:nvPr/>
            </p:nvCxnSpPr>
            <p:spPr>
              <a:xfrm flipV="1">
                <a:off x="2721634" y="2918607"/>
                <a:ext cx="402567" cy="53197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3" name="Freeform 662"/>
              <p:cNvSpPr/>
              <p:nvPr/>
            </p:nvSpPr>
            <p:spPr>
              <a:xfrm>
                <a:off x="3075709" y="2778829"/>
                <a:ext cx="205839" cy="195943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Freeform 663"/>
              <p:cNvSpPr/>
              <p:nvPr/>
            </p:nvSpPr>
            <p:spPr>
              <a:xfrm rot="2708041">
                <a:off x="2469956" y="2792756"/>
                <a:ext cx="213772" cy="17787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Freeform 664"/>
              <p:cNvSpPr/>
              <p:nvPr/>
            </p:nvSpPr>
            <p:spPr>
              <a:xfrm>
                <a:off x="2514600" y="2937165"/>
                <a:ext cx="181099" cy="110835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2" name="Group 686"/>
            <p:cNvGrpSpPr/>
            <p:nvPr/>
          </p:nvGrpSpPr>
          <p:grpSpPr>
            <a:xfrm rot="2517501">
              <a:off x="2685398" y="4473136"/>
              <a:ext cx="609608" cy="152402"/>
              <a:chOff x="2487901" y="2774808"/>
              <a:chExt cx="793660" cy="273192"/>
            </a:xfrm>
          </p:grpSpPr>
          <p:cxnSp>
            <p:nvCxnSpPr>
              <p:cNvPr id="656" name="Straight Arrow Connector 655"/>
              <p:cNvCxnSpPr/>
              <p:nvPr/>
            </p:nvCxnSpPr>
            <p:spPr>
              <a:xfrm flipH="1">
                <a:off x="2667010" y="2842396"/>
                <a:ext cx="380999" cy="76201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Straight Arrow Connector 656"/>
              <p:cNvCxnSpPr/>
              <p:nvPr/>
            </p:nvCxnSpPr>
            <p:spPr>
              <a:xfrm flipV="1">
                <a:off x="2721642" y="2918597"/>
                <a:ext cx="402568" cy="5319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8" name="Freeform 657"/>
              <p:cNvSpPr/>
              <p:nvPr/>
            </p:nvSpPr>
            <p:spPr>
              <a:xfrm>
                <a:off x="3075721" y="2778819"/>
                <a:ext cx="205840" cy="195943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Freeform 658"/>
              <p:cNvSpPr/>
              <p:nvPr/>
            </p:nvSpPr>
            <p:spPr>
              <a:xfrm rot="2708041">
                <a:off x="2469954" y="2792755"/>
                <a:ext cx="213772" cy="17787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Freeform 659"/>
              <p:cNvSpPr/>
              <p:nvPr/>
            </p:nvSpPr>
            <p:spPr>
              <a:xfrm>
                <a:off x="2514600" y="2937165"/>
                <a:ext cx="181099" cy="110835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3" name="Group 692"/>
            <p:cNvGrpSpPr/>
            <p:nvPr/>
          </p:nvGrpSpPr>
          <p:grpSpPr>
            <a:xfrm rot="19739570">
              <a:off x="5420296" y="4934869"/>
              <a:ext cx="609597" cy="152401"/>
              <a:chOff x="2487902" y="2774808"/>
              <a:chExt cx="793642" cy="273191"/>
            </a:xfrm>
          </p:grpSpPr>
          <p:cxnSp>
            <p:nvCxnSpPr>
              <p:cNvPr id="651" name="Straight Arrow Connector 650"/>
              <p:cNvCxnSpPr/>
              <p:nvPr/>
            </p:nvCxnSpPr>
            <p:spPr>
              <a:xfrm flipH="1">
                <a:off x="2666996" y="2842405"/>
                <a:ext cx="380997" cy="76201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Arrow Connector 651"/>
              <p:cNvCxnSpPr/>
              <p:nvPr/>
            </p:nvCxnSpPr>
            <p:spPr>
              <a:xfrm flipV="1">
                <a:off x="2721628" y="2918606"/>
                <a:ext cx="402566" cy="53197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3" name="Freeform 652"/>
              <p:cNvSpPr/>
              <p:nvPr/>
            </p:nvSpPr>
            <p:spPr>
              <a:xfrm>
                <a:off x="3075705" y="2778827"/>
                <a:ext cx="205839" cy="195943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Freeform 653"/>
              <p:cNvSpPr/>
              <p:nvPr/>
            </p:nvSpPr>
            <p:spPr>
              <a:xfrm rot="2708041">
                <a:off x="2469955" y="2792755"/>
                <a:ext cx="213772" cy="17787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Freeform 654"/>
              <p:cNvSpPr/>
              <p:nvPr/>
            </p:nvSpPr>
            <p:spPr>
              <a:xfrm>
                <a:off x="2514600" y="2937164"/>
                <a:ext cx="181099" cy="110835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4" name="Group 698"/>
            <p:cNvGrpSpPr/>
            <p:nvPr/>
          </p:nvGrpSpPr>
          <p:grpSpPr>
            <a:xfrm rot="21067828">
              <a:off x="6038011" y="4425072"/>
              <a:ext cx="609604" cy="152402"/>
              <a:chOff x="2487901" y="2774807"/>
              <a:chExt cx="793654" cy="273192"/>
            </a:xfrm>
          </p:grpSpPr>
          <p:cxnSp>
            <p:nvCxnSpPr>
              <p:cNvPr id="646" name="Straight Arrow Connector 645"/>
              <p:cNvCxnSpPr/>
              <p:nvPr/>
            </p:nvCxnSpPr>
            <p:spPr>
              <a:xfrm flipH="1">
                <a:off x="2667006" y="2842399"/>
                <a:ext cx="380998" cy="76201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/>
              <p:nvPr/>
            </p:nvCxnSpPr>
            <p:spPr>
              <a:xfrm flipV="1">
                <a:off x="2721638" y="2918598"/>
                <a:ext cx="402567" cy="5319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8" name="Freeform 647"/>
              <p:cNvSpPr/>
              <p:nvPr/>
            </p:nvSpPr>
            <p:spPr>
              <a:xfrm>
                <a:off x="3075715" y="2778821"/>
                <a:ext cx="205840" cy="195943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Freeform 648"/>
              <p:cNvSpPr/>
              <p:nvPr/>
            </p:nvSpPr>
            <p:spPr>
              <a:xfrm rot="2708041">
                <a:off x="2469954" y="2792754"/>
                <a:ext cx="213772" cy="17787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Freeform 649"/>
              <p:cNvSpPr/>
              <p:nvPr/>
            </p:nvSpPr>
            <p:spPr>
              <a:xfrm>
                <a:off x="2514601" y="2937164"/>
                <a:ext cx="181099" cy="110835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5" name="Group 704"/>
            <p:cNvGrpSpPr/>
            <p:nvPr/>
          </p:nvGrpSpPr>
          <p:grpSpPr>
            <a:xfrm rot="20040208">
              <a:off x="2749487" y="5034673"/>
              <a:ext cx="609604" cy="152402"/>
              <a:chOff x="2487901" y="2774807"/>
              <a:chExt cx="793654" cy="273192"/>
            </a:xfrm>
          </p:grpSpPr>
          <p:cxnSp>
            <p:nvCxnSpPr>
              <p:cNvPr id="641" name="Straight Arrow Connector 640"/>
              <p:cNvCxnSpPr/>
              <p:nvPr/>
            </p:nvCxnSpPr>
            <p:spPr>
              <a:xfrm flipH="1">
                <a:off x="2667006" y="2842399"/>
                <a:ext cx="380998" cy="76201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/>
              <p:cNvCxnSpPr/>
              <p:nvPr/>
            </p:nvCxnSpPr>
            <p:spPr>
              <a:xfrm flipV="1">
                <a:off x="2721638" y="2918598"/>
                <a:ext cx="402567" cy="5319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3" name="Freeform 642"/>
              <p:cNvSpPr/>
              <p:nvPr/>
            </p:nvSpPr>
            <p:spPr>
              <a:xfrm>
                <a:off x="3075715" y="2778821"/>
                <a:ext cx="205840" cy="195943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Freeform 643"/>
              <p:cNvSpPr/>
              <p:nvPr/>
            </p:nvSpPr>
            <p:spPr>
              <a:xfrm rot="2708041">
                <a:off x="2469954" y="2792754"/>
                <a:ext cx="213772" cy="17787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Freeform 644"/>
              <p:cNvSpPr/>
              <p:nvPr/>
            </p:nvSpPr>
            <p:spPr>
              <a:xfrm>
                <a:off x="2514601" y="2937164"/>
                <a:ext cx="181099" cy="110835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6" name="Group 698"/>
            <p:cNvGrpSpPr/>
            <p:nvPr/>
          </p:nvGrpSpPr>
          <p:grpSpPr>
            <a:xfrm rot="1902718">
              <a:off x="5263202" y="4436608"/>
              <a:ext cx="609605" cy="152402"/>
              <a:chOff x="2487901" y="2774808"/>
              <a:chExt cx="793655" cy="273192"/>
            </a:xfrm>
          </p:grpSpPr>
          <p:cxnSp>
            <p:nvCxnSpPr>
              <p:cNvPr id="636" name="Straight Arrow Connector 635"/>
              <p:cNvCxnSpPr/>
              <p:nvPr/>
            </p:nvCxnSpPr>
            <p:spPr>
              <a:xfrm flipH="1">
                <a:off x="2667005" y="2842399"/>
                <a:ext cx="380998" cy="76201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2721637" y="2918599"/>
                <a:ext cx="402567" cy="53196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8" name="Freeform 637"/>
              <p:cNvSpPr/>
              <p:nvPr/>
            </p:nvSpPr>
            <p:spPr>
              <a:xfrm>
                <a:off x="3075716" y="2778821"/>
                <a:ext cx="205840" cy="195943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Freeform 638"/>
              <p:cNvSpPr/>
              <p:nvPr/>
            </p:nvSpPr>
            <p:spPr>
              <a:xfrm rot="2708041">
                <a:off x="2469954" y="2792755"/>
                <a:ext cx="213772" cy="17787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Freeform 639"/>
              <p:cNvSpPr/>
              <p:nvPr/>
            </p:nvSpPr>
            <p:spPr>
              <a:xfrm>
                <a:off x="2514601" y="2937165"/>
                <a:ext cx="181099" cy="110835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7" name="Group 692"/>
            <p:cNvGrpSpPr/>
            <p:nvPr/>
          </p:nvGrpSpPr>
          <p:grpSpPr>
            <a:xfrm rot="21347269">
              <a:off x="4663086" y="5086966"/>
              <a:ext cx="609596" cy="152401"/>
              <a:chOff x="2487902" y="2774808"/>
              <a:chExt cx="793641" cy="273191"/>
            </a:xfrm>
          </p:grpSpPr>
          <p:cxnSp>
            <p:nvCxnSpPr>
              <p:cNvPr id="631" name="Straight Arrow Connector 630"/>
              <p:cNvCxnSpPr/>
              <p:nvPr/>
            </p:nvCxnSpPr>
            <p:spPr>
              <a:xfrm flipH="1">
                <a:off x="2666996" y="2842407"/>
                <a:ext cx="380997" cy="76201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2721628" y="2918606"/>
                <a:ext cx="402566" cy="53197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3" name="Freeform 632"/>
              <p:cNvSpPr/>
              <p:nvPr/>
            </p:nvSpPr>
            <p:spPr>
              <a:xfrm>
                <a:off x="3075704" y="2778828"/>
                <a:ext cx="205839" cy="195943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Freeform 633"/>
              <p:cNvSpPr/>
              <p:nvPr/>
            </p:nvSpPr>
            <p:spPr>
              <a:xfrm rot="2708041">
                <a:off x="2469955" y="2792755"/>
                <a:ext cx="213772" cy="17787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Freeform 634"/>
              <p:cNvSpPr/>
              <p:nvPr/>
            </p:nvSpPr>
            <p:spPr>
              <a:xfrm>
                <a:off x="2514600" y="2937164"/>
                <a:ext cx="181099" cy="110835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1" name="Group 692"/>
            <p:cNvGrpSpPr/>
            <p:nvPr/>
          </p:nvGrpSpPr>
          <p:grpSpPr>
            <a:xfrm rot="21347269">
              <a:off x="6487113" y="5223759"/>
              <a:ext cx="609596" cy="152401"/>
              <a:chOff x="2487902" y="2774808"/>
              <a:chExt cx="793641" cy="273191"/>
            </a:xfrm>
          </p:grpSpPr>
          <p:cxnSp>
            <p:nvCxnSpPr>
              <p:cNvPr id="626" name="Straight Arrow Connector 625"/>
              <p:cNvCxnSpPr/>
              <p:nvPr/>
            </p:nvCxnSpPr>
            <p:spPr>
              <a:xfrm flipH="1">
                <a:off x="2666996" y="2842407"/>
                <a:ext cx="380997" cy="76201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2721628" y="2918606"/>
                <a:ext cx="402566" cy="53197"/>
              </a:xfrm>
              <a:prstGeom prst="straightConnector1">
                <a:avLst/>
              </a:prstGeom>
              <a:ln w="73025" cap="rnd">
                <a:solidFill>
                  <a:srgbClr val="FF0000"/>
                </a:solidFill>
                <a:bevel/>
                <a:headEnd type="none"/>
                <a:tailEnd type="stealth"/>
              </a:ln>
              <a:effectLst>
                <a:outerShdw blurRad="50800" dist="50800" dir="5400000" algn="ctr" rotWithShape="0">
                  <a:schemeClr val="bg1">
                    <a:lumMod val="85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90550" h="203200"/>
                <a:bevelB w="133350" h="1841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8" name="Freeform 627"/>
              <p:cNvSpPr/>
              <p:nvPr/>
            </p:nvSpPr>
            <p:spPr>
              <a:xfrm>
                <a:off x="3075704" y="2778828"/>
                <a:ext cx="205839" cy="195943"/>
              </a:xfrm>
              <a:custGeom>
                <a:avLst/>
                <a:gdLst>
                  <a:gd name="connsiteX0" fmla="*/ 0 w 205839"/>
                  <a:gd name="connsiteY0" fmla="*/ 142504 h 195943"/>
                  <a:gd name="connsiteX1" fmla="*/ 178130 w 205839"/>
                  <a:gd name="connsiteY1" fmla="*/ 178130 h 195943"/>
                  <a:gd name="connsiteX2" fmla="*/ 166255 w 205839"/>
                  <a:gd name="connsiteY2" fmla="*/ 35626 h 195943"/>
                  <a:gd name="connsiteX3" fmla="*/ 59377 w 205839"/>
                  <a:gd name="connsiteY3" fmla="*/ 0 h 195943"/>
                  <a:gd name="connsiteX4" fmla="*/ 0 w 205839"/>
                  <a:gd name="connsiteY4" fmla="*/ 35626 h 19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839" h="195943">
                    <a:moveTo>
                      <a:pt x="0" y="142504"/>
                    </a:moveTo>
                    <a:cubicBezTo>
                      <a:pt x="75210" y="169223"/>
                      <a:pt x="150421" y="195943"/>
                      <a:pt x="178130" y="178130"/>
                    </a:cubicBezTo>
                    <a:cubicBezTo>
                      <a:pt x="205839" y="160317"/>
                      <a:pt x="186047" y="65314"/>
                      <a:pt x="166255" y="35626"/>
                    </a:cubicBezTo>
                    <a:cubicBezTo>
                      <a:pt x="146463" y="5938"/>
                      <a:pt x="87086" y="0"/>
                      <a:pt x="59377" y="0"/>
                    </a:cubicBezTo>
                    <a:cubicBezTo>
                      <a:pt x="31668" y="0"/>
                      <a:pt x="15834" y="17813"/>
                      <a:pt x="0" y="35626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Freeform 628"/>
              <p:cNvSpPr/>
              <p:nvPr/>
            </p:nvSpPr>
            <p:spPr>
              <a:xfrm rot="2708041">
                <a:off x="2469955" y="2792755"/>
                <a:ext cx="213772" cy="177877"/>
              </a:xfrm>
              <a:custGeom>
                <a:avLst/>
                <a:gdLst>
                  <a:gd name="connsiteX0" fmla="*/ 380010 w 380010"/>
                  <a:gd name="connsiteY0" fmla="*/ 33647 h 120733"/>
                  <a:gd name="connsiteX1" fmla="*/ 273132 w 380010"/>
                  <a:gd name="connsiteY1" fmla="*/ 45522 h 120733"/>
                  <a:gd name="connsiteX2" fmla="*/ 273132 w 380010"/>
                  <a:gd name="connsiteY2" fmla="*/ 45522 h 120733"/>
                  <a:gd name="connsiteX3" fmla="*/ 95003 w 380010"/>
                  <a:gd name="connsiteY3" fmla="*/ 9896 h 120733"/>
                  <a:gd name="connsiteX4" fmla="*/ 35626 w 380010"/>
                  <a:gd name="connsiteY4" fmla="*/ 104899 h 120733"/>
                  <a:gd name="connsiteX5" fmla="*/ 0 w 380010"/>
                  <a:gd name="connsiteY5" fmla="*/ 104899 h 1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10" h="120733">
                    <a:moveTo>
                      <a:pt x="380010" y="33647"/>
                    </a:moveTo>
                    <a:lnTo>
                      <a:pt x="273132" y="45522"/>
                    </a:lnTo>
                    <a:lnTo>
                      <a:pt x="273132" y="45522"/>
                    </a:lnTo>
                    <a:cubicBezTo>
                      <a:pt x="243444" y="39584"/>
                      <a:pt x="134587" y="0"/>
                      <a:pt x="95003" y="9896"/>
                    </a:cubicBezTo>
                    <a:cubicBezTo>
                      <a:pt x="55419" y="19792"/>
                      <a:pt x="51460" y="89065"/>
                      <a:pt x="35626" y="104899"/>
                    </a:cubicBezTo>
                    <a:cubicBezTo>
                      <a:pt x="19792" y="120733"/>
                      <a:pt x="9896" y="112816"/>
                      <a:pt x="0" y="104899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Freeform 629"/>
              <p:cNvSpPr/>
              <p:nvPr/>
            </p:nvSpPr>
            <p:spPr>
              <a:xfrm>
                <a:off x="2514600" y="2937164"/>
                <a:ext cx="181099" cy="110835"/>
              </a:xfrm>
              <a:custGeom>
                <a:avLst/>
                <a:gdLst>
                  <a:gd name="connsiteX0" fmla="*/ 332509 w 332509"/>
                  <a:gd name="connsiteY0" fmla="*/ 31667 h 126670"/>
                  <a:gd name="connsiteX1" fmla="*/ 213755 w 332509"/>
                  <a:gd name="connsiteY1" fmla="*/ 79168 h 126670"/>
                  <a:gd name="connsiteX2" fmla="*/ 106878 w 332509"/>
                  <a:gd name="connsiteY2" fmla="*/ 7917 h 126670"/>
                  <a:gd name="connsiteX3" fmla="*/ 0 w 332509"/>
                  <a:gd name="connsiteY3" fmla="*/ 126670 h 1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509" h="126670">
                    <a:moveTo>
                      <a:pt x="332509" y="31667"/>
                    </a:moveTo>
                    <a:cubicBezTo>
                      <a:pt x="291934" y="57396"/>
                      <a:pt x="251360" y="83126"/>
                      <a:pt x="213755" y="79168"/>
                    </a:cubicBezTo>
                    <a:cubicBezTo>
                      <a:pt x="176150" y="75210"/>
                      <a:pt x="142504" y="0"/>
                      <a:pt x="106878" y="7917"/>
                    </a:cubicBezTo>
                    <a:cubicBezTo>
                      <a:pt x="71252" y="15834"/>
                      <a:pt x="35626" y="71252"/>
                      <a:pt x="0" y="126670"/>
                    </a:cubicBezTo>
                  </a:path>
                </a:pathLst>
              </a:cu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14400" y="381000"/>
            <a:ext cx="7467600" cy="6019800"/>
            <a:chOff x="914400" y="381000"/>
            <a:chExt cx="7467600" cy="6019800"/>
          </a:xfrm>
        </p:grpSpPr>
        <p:pic>
          <p:nvPicPr>
            <p:cNvPr id="16" name="Picture 15" descr="DhhNew.tif"/>
            <p:cNvPicPr>
              <a:picLocks noChangeAspect="1"/>
            </p:cNvPicPr>
            <p:nvPr/>
          </p:nvPicPr>
          <p:blipFill>
            <a:blip r:embed="rId3" cstate="print"/>
            <a:srcRect l="4989" t="7883" r="12485" b="5427"/>
            <a:stretch>
              <a:fillRect/>
            </a:stretch>
          </p:blipFill>
          <p:spPr>
            <a:xfrm>
              <a:off x="4495800" y="609600"/>
              <a:ext cx="3505200" cy="2819400"/>
            </a:xfrm>
            <a:prstGeom prst="rect">
              <a:avLst/>
            </a:prstGeom>
          </p:spPr>
        </p:pic>
        <p:pic>
          <p:nvPicPr>
            <p:cNvPr id="13" name="Picture 12" descr="DttNew.tif"/>
            <p:cNvPicPr>
              <a:picLocks noChangeAspect="1"/>
            </p:cNvPicPr>
            <p:nvPr/>
          </p:nvPicPr>
          <p:blipFill>
            <a:blip r:embed="rId4" cstate="print"/>
            <a:srcRect l="7125" t="7848" r="13027" b="4374"/>
            <a:stretch>
              <a:fillRect/>
            </a:stretch>
          </p:blipFill>
          <p:spPr>
            <a:xfrm>
              <a:off x="4572000" y="3487993"/>
              <a:ext cx="3429000" cy="2912807"/>
            </a:xfrm>
            <a:prstGeom prst="rect">
              <a:avLst/>
            </a:prstGeom>
          </p:spPr>
        </p:pic>
        <p:pic>
          <p:nvPicPr>
            <p:cNvPr id="10" name="Picture 9" descr="DppNew.tif"/>
            <p:cNvPicPr>
              <a:picLocks noChangeAspect="1"/>
            </p:cNvPicPr>
            <p:nvPr/>
          </p:nvPicPr>
          <p:blipFill>
            <a:blip r:embed="rId5" cstate="print"/>
            <a:srcRect l="6632" t="8924" r="12534" b="5521"/>
            <a:stretch>
              <a:fillRect/>
            </a:stretch>
          </p:blipFill>
          <p:spPr>
            <a:xfrm>
              <a:off x="914400" y="609600"/>
              <a:ext cx="3505200" cy="2841057"/>
            </a:xfrm>
            <a:prstGeom prst="rect">
              <a:avLst/>
            </a:prstGeom>
          </p:spPr>
        </p:pic>
        <p:pic>
          <p:nvPicPr>
            <p:cNvPr id="9" name="Picture 8" descr="Areanew.tif"/>
            <p:cNvPicPr>
              <a:picLocks noChangeAspect="1"/>
            </p:cNvPicPr>
            <p:nvPr/>
          </p:nvPicPr>
          <p:blipFill>
            <a:blip r:embed="rId6" cstate="print"/>
            <a:srcRect l="6869" t="8889" r="12222" b="5556"/>
            <a:stretch>
              <a:fillRect/>
            </a:stretch>
          </p:blipFill>
          <p:spPr>
            <a:xfrm>
              <a:off x="990600" y="3522752"/>
              <a:ext cx="3429000" cy="280184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524000" y="381000"/>
              <a:ext cx="6858000" cy="305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b="1" dirty="0" smtClean="0"/>
                <a:t>A				B</a:t>
              </a:r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r>
                <a:rPr lang="en-US" b="1" dirty="0" smtClean="0"/>
                <a:t>				D</a:t>
              </a:r>
              <a:r>
                <a:rPr lang="en-US" dirty="0" smtClean="0"/>
                <a:t>			   </a:t>
              </a:r>
              <a:endParaRPr lang="en-US" dirty="0"/>
            </a:p>
          </p:txBody>
        </p:sp>
      </p:grp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4114800" y="62484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137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3"/>
          <p:cNvSpPr txBox="1">
            <a:spLocks noChangeArrowheads="1"/>
          </p:cNvSpPr>
          <p:nvPr/>
        </p:nvSpPr>
        <p:spPr bwMode="auto">
          <a:xfrm>
            <a:off x="4419600" y="6431756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/>
              <a:t>Figure 2</a:t>
            </a:r>
            <a:endParaRPr lang="en-US" b="1" dirty="0"/>
          </a:p>
        </p:txBody>
      </p:sp>
      <p:pic>
        <p:nvPicPr>
          <p:cNvPr id="4" name="Picture 3" descr="KCfinal.tif"/>
          <p:cNvPicPr>
            <a:picLocks noChangeAspect="1"/>
          </p:cNvPicPr>
          <p:nvPr/>
        </p:nvPicPr>
        <p:blipFill>
          <a:blip r:embed="rId3" cstate="print"/>
          <a:srcRect l="6610" t="10000" r="11715" b="4444"/>
          <a:stretch>
            <a:fillRect/>
          </a:stretch>
        </p:blipFill>
        <p:spPr>
          <a:xfrm>
            <a:off x="762000" y="381000"/>
            <a:ext cx="73152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0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3"/>
          <p:cNvSpPr txBox="1">
            <a:spLocks noChangeArrowheads="1"/>
          </p:cNvSpPr>
          <p:nvPr/>
        </p:nvSpPr>
        <p:spPr bwMode="auto">
          <a:xfrm>
            <a:off x="3962400" y="6172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3</a:t>
            </a:r>
            <a:endParaRPr lang="en-US" b="1" dirty="0"/>
          </a:p>
        </p:txBody>
      </p: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029200" y="3136392"/>
            <a:ext cx="0" cy="11815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9766" r="13099" b="4185"/>
          <a:stretch/>
        </p:blipFill>
        <p:spPr>
          <a:xfrm>
            <a:off x="1066800" y="3236976"/>
            <a:ext cx="3962400" cy="28895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10628" r="58929" b="19215"/>
          <a:stretch/>
        </p:blipFill>
        <p:spPr>
          <a:xfrm>
            <a:off x="6082011" y="3262830"/>
            <a:ext cx="1537989" cy="2926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7580" r="58932" b="18305"/>
          <a:stretch/>
        </p:blipFill>
        <p:spPr>
          <a:xfrm>
            <a:off x="5029200" y="3136392"/>
            <a:ext cx="1295402" cy="308152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60896" y="265176"/>
            <a:ext cx="6764960" cy="2995523"/>
            <a:chOff x="1160896" y="265176"/>
            <a:chExt cx="6764960" cy="299552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3" t="6115" r="4879" b="4684"/>
            <a:stretch/>
          </p:blipFill>
          <p:spPr>
            <a:xfrm>
              <a:off x="4048800" y="265176"/>
              <a:ext cx="3877056" cy="29910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3" t="10187" r="12571" b="4691"/>
            <a:stretch/>
          </p:blipFill>
          <p:spPr>
            <a:xfrm>
              <a:off x="1160896" y="401603"/>
              <a:ext cx="3300746" cy="2859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282202" y="1048420"/>
            <a:ext cx="5794654" cy="4984331"/>
            <a:chOff x="1282202" y="1362324"/>
            <a:chExt cx="5794654" cy="498433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6" t="9167" r="11874" b="2083"/>
            <a:stretch/>
          </p:blipFill>
          <p:spPr>
            <a:xfrm>
              <a:off x="1304747" y="3998105"/>
              <a:ext cx="2872288" cy="2348550"/>
            </a:xfrm>
            <a:prstGeom prst="rect">
              <a:avLst/>
            </a:prstGeom>
          </p:spPr>
        </p:pic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1282202" y="1502497"/>
              <a:ext cx="3100018" cy="2477770"/>
              <a:chOff x="1035" y="1371"/>
              <a:chExt cx="5310" cy="4159"/>
            </a:xfrm>
          </p:grpSpPr>
          <p:pic>
            <p:nvPicPr>
              <p:cNvPr id="5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38" t="9830" r="6111" b="2499"/>
              <a:stretch>
                <a:fillRect/>
              </a:stretch>
            </p:blipFill>
            <p:spPr bwMode="auto">
              <a:xfrm>
                <a:off x="1035" y="1570"/>
                <a:ext cx="5310" cy="3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10"/>
              <p:cNvSpPr>
                <a:spLocks noChangeArrowheads="1"/>
              </p:cNvSpPr>
              <p:nvPr/>
            </p:nvSpPr>
            <p:spPr bwMode="auto">
              <a:xfrm>
                <a:off x="4794" y="1371"/>
                <a:ext cx="420" cy="2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39" b="3273"/>
            <a:stretch/>
          </p:blipFill>
          <p:spPr>
            <a:xfrm>
              <a:off x="4134171" y="1655608"/>
              <a:ext cx="2742511" cy="19754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49" b="2880"/>
            <a:stretch/>
          </p:blipFill>
          <p:spPr>
            <a:xfrm>
              <a:off x="4144061" y="4023397"/>
              <a:ext cx="2786153" cy="1975451"/>
            </a:xfrm>
            <a:prstGeom prst="rect">
              <a:avLst/>
            </a:prstGeom>
          </p:spPr>
        </p:pic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1678945" y="1362324"/>
              <a:ext cx="5397911" cy="3014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ts val="4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A		</a:t>
              </a:r>
              <a:r>
                <a:rPr kumimoji="0" lang="en-US" altLang="en-US" sz="18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            </a:t>
              </a:r>
              <a:r>
                <a:rPr kumimoji="0" lang="en-US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B</a:t>
              </a:r>
            </a:p>
            <a:p>
              <a:pPr marL="0" marR="0" lvl="0" indent="0" algn="l" defTabSz="914400" rtl="0" eaLnBrk="1" fontAlgn="base" latinLnBrk="0" hangingPunct="1">
                <a:lnSpc>
                  <a:spcPts val="4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4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4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4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C		</a:t>
              </a:r>
              <a:r>
                <a:rPr kumimoji="0" lang="en-US" altLang="en-US" sz="18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             </a:t>
              </a:r>
              <a:r>
                <a:rPr kumimoji="0" lang="en-US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D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67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676400" y="637222"/>
            <a:ext cx="3371313" cy="2640965"/>
            <a:chOff x="1035" y="1371"/>
            <a:chExt cx="5310" cy="4159"/>
          </a:xfrm>
        </p:grpSpPr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8" t="9830" r="6111" b="2499"/>
            <a:stretch>
              <a:fillRect/>
            </a:stretch>
          </p:blipFill>
          <p:spPr bwMode="auto">
            <a:xfrm>
              <a:off x="1035" y="1570"/>
              <a:ext cx="5310" cy="3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4794" y="1371"/>
              <a:ext cx="420" cy="2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842744" y="771207"/>
            <a:ext cx="5663933" cy="4980940"/>
            <a:chOff x="1681" y="1630"/>
            <a:chExt cx="8921" cy="7844"/>
          </a:xfrm>
        </p:grpSpPr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1681" y="5407"/>
              <a:ext cx="8883" cy="4067"/>
              <a:chOff x="1681" y="5407"/>
              <a:chExt cx="8883" cy="4067"/>
            </a:xfrm>
          </p:grpSpPr>
          <p:pic>
            <p:nvPicPr>
              <p:cNvPr id="11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0" y="5597"/>
                <a:ext cx="4084" cy="3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Group 10"/>
              <p:cNvGrpSpPr>
                <a:grpSpLocks/>
              </p:cNvGrpSpPr>
              <p:nvPr/>
            </p:nvGrpSpPr>
            <p:grpSpPr bwMode="auto">
              <a:xfrm>
                <a:off x="1681" y="5407"/>
                <a:ext cx="4718" cy="4067"/>
                <a:chOff x="1249" y="5645"/>
                <a:chExt cx="4871" cy="3957"/>
              </a:xfrm>
            </p:grpSpPr>
            <p:pic>
              <p:nvPicPr>
                <p:cNvPr id="13" name="Picture 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98" t="10182" r="12268" b="3719"/>
                <a:stretch>
                  <a:fillRect/>
                </a:stretch>
              </p:blipFill>
              <p:spPr bwMode="auto">
                <a:xfrm>
                  <a:off x="1249" y="5766"/>
                  <a:ext cx="4871" cy="38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Rectangle 12"/>
                <p:cNvSpPr>
                  <a:spLocks noChangeArrowheads="1"/>
                </p:cNvSpPr>
                <p:nvPr/>
              </p:nvSpPr>
              <p:spPr bwMode="auto">
                <a:xfrm>
                  <a:off x="4886" y="5645"/>
                  <a:ext cx="250" cy="1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10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" y="1630"/>
              <a:ext cx="4143" cy="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07508" y="718819"/>
            <a:ext cx="5397911" cy="3075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A			B</a:t>
            </a:r>
          </a:p>
          <a:p>
            <a:pPr marL="0" marR="0" lvl="0" indent="0" algn="l" defTabSz="914400" rtl="0" eaLnBrk="1" fontAlgn="base" latinLnBrk="0" hangingPunct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			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4267200" y="6034088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972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73274" y="932428"/>
            <a:ext cx="5794654" cy="5018435"/>
            <a:chOff x="1473274" y="932428"/>
            <a:chExt cx="5794654" cy="5018435"/>
          </a:xfrm>
        </p:grpSpPr>
        <p:grpSp>
          <p:nvGrpSpPr>
            <p:cNvPr id="15" name="Group 14"/>
            <p:cNvGrpSpPr/>
            <p:nvPr/>
          </p:nvGrpSpPr>
          <p:grpSpPr>
            <a:xfrm>
              <a:off x="1473274" y="966532"/>
              <a:ext cx="5794654" cy="4984331"/>
              <a:chOff x="1282202" y="1362324"/>
              <a:chExt cx="5794654" cy="49843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6" t="9167" r="11874" b="2083"/>
              <a:stretch/>
            </p:blipFill>
            <p:spPr>
              <a:xfrm>
                <a:off x="1304747" y="3998105"/>
                <a:ext cx="2872288" cy="2348550"/>
              </a:xfrm>
              <a:prstGeom prst="rect">
                <a:avLst/>
              </a:prstGeom>
            </p:spPr>
          </p:pic>
          <p:grpSp>
            <p:nvGrpSpPr>
              <p:cNvPr id="17" name="Group 4"/>
              <p:cNvGrpSpPr>
                <a:grpSpLocks/>
              </p:cNvGrpSpPr>
              <p:nvPr/>
            </p:nvGrpSpPr>
            <p:grpSpPr bwMode="auto">
              <a:xfrm>
                <a:off x="1282202" y="1502497"/>
                <a:ext cx="3100018" cy="2477770"/>
                <a:chOff x="1035" y="1371"/>
                <a:chExt cx="5310" cy="4159"/>
              </a:xfrm>
            </p:grpSpPr>
            <p:pic>
              <p:nvPicPr>
                <p:cNvPr id="21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38" t="9830" r="6111" b="2499"/>
                <a:stretch>
                  <a:fillRect/>
                </a:stretch>
              </p:blipFill>
              <p:spPr bwMode="auto">
                <a:xfrm>
                  <a:off x="1035" y="1570"/>
                  <a:ext cx="5310" cy="39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4794" y="1371"/>
                  <a:ext cx="420" cy="25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39" b="3273"/>
              <a:stretch/>
            </p:blipFill>
            <p:spPr>
              <a:xfrm>
                <a:off x="4134171" y="1655608"/>
                <a:ext cx="2742511" cy="197545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49" b="2880"/>
              <a:stretch/>
            </p:blipFill>
            <p:spPr>
              <a:xfrm>
                <a:off x="4144061" y="4023397"/>
                <a:ext cx="2786153" cy="1975451"/>
              </a:xfrm>
              <a:prstGeom prst="rect">
                <a:avLst/>
              </a:prstGeom>
            </p:spPr>
          </p:pic>
          <p:sp>
            <p:nvSpPr>
              <p:cNvPr id="20" name="Text Box 2"/>
              <p:cNvSpPr txBox="1">
                <a:spLocks noChangeArrowheads="1"/>
              </p:cNvSpPr>
              <p:nvPr/>
            </p:nvSpPr>
            <p:spPr bwMode="auto">
              <a:xfrm>
                <a:off x="1678945" y="1362324"/>
                <a:ext cx="5397911" cy="3014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ts val="47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rPr>
                  <a:t>A		</a:t>
                </a:r>
                <a:r>
                  <a:rPr kumimoji="0" lang="en-US" altLang="en-US" sz="1800" b="1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rPr>
                  <a:t>            </a:t>
                </a:r>
                <a:r>
                  <a:rPr kumimoji="0" lang="en-US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rPr>
                  <a:t>B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ts val="47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ts val="47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ts val="47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ts val="47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rPr>
                  <a:t>C		</a:t>
                </a:r>
                <a:r>
                  <a:rPr kumimoji="0" lang="en-US" altLang="en-US" sz="1800" b="1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rPr>
                  <a:t>             </a:t>
                </a:r>
                <a:r>
                  <a:rPr kumimoji="0" lang="en-US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rPr>
                  <a:t>D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182673" y="932428"/>
              <a:ext cx="4897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X-ray form factors		MD simulations 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47751" y="2146351"/>
              <a:ext cx="1620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Lipid bilayer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44892" y="2768103"/>
              <a:ext cx="810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</a:rPr>
                <a:t>Tat</a:t>
              </a:r>
              <a:endParaRPr lang="en-US" sz="16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34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282202" y="1048420"/>
            <a:ext cx="5794654" cy="4984331"/>
            <a:chOff x="1282202" y="1362324"/>
            <a:chExt cx="5794654" cy="498433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6" t="9167" r="11874" b="2083"/>
            <a:stretch/>
          </p:blipFill>
          <p:spPr>
            <a:xfrm>
              <a:off x="1304747" y="3998105"/>
              <a:ext cx="2872288" cy="2348550"/>
            </a:xfrm>
            <a:prstGeom prst="rect">
              <a:avLst/>
            </a:prstGeom>
          </p:spPr>
        </p:pic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1282202" y="1502497"/>
              <a:ext cx="3100018" cy="2477770"/>
              <a:chOff x="1035" y="1371"/>
              <a:chExt cx="5310" cy="4159"/>
            </a:xfrm>
          </p:grpSpPr>
          <p:pic>
            <p:nvPicPr>
              <p:cNvPr id="5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38" t="9830" r="6111" b="2499"/>
              <a:stretch>
                <a:fillRect/>
              </a:stretch>
            </p:blipFill>
            <p:spPr bwMode="auto">
              <a:xfrm>
                <a:off x="1035" y="1570"/>
                <a:ext cx="5310" cy="3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10"/>
              <p:cNvSpPr>
                <a:spLocks noChangeArrowheads="1"/>
              </p:cNvSpPr>
              <p:nvPr/>
            </p:nvSpPr>
            <p:spPr bwMode="auto">
              <a:xfrm>
                <a:off x="4794" y="1371"/>
                <a:ext cx="420" cy="2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39" b="3273"/>
            <a:stretch/>
          </p:blipFill>
          <p:spPr>
            <a:xfrm>
              <a:off x="4134171" y="1655608"/>
              <a:ext cx="2742511" cy="19754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49" b="2880"/>
            <a:stretch/>
          </p:blipFill>
          <p:spPr>
            <a:xfrm>
              <a:off x="4144061" y="4023397"/>
              <a:ext cx="2786153" cy="1975451"/>
            </a:xfrm>
            <a:prstGeom prst="rect">
              <a:avLst/>
            </a:prstGeom>
          </p:spPr>
        </p:pic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1678945" y="1362324"/>
              <a:ext cx="5397911" cy="3014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ts val="4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A		</a:t>
              </a:r>
              <a:r>
                <a:rPr kumimoji="0" lang="en-US" altLang="en-US" sz="18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            </a:t>
              </a:r>
              <a:r>
                <a:rPr kumimoji="0" lang="en-US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B</a:t>
              </a:r>
            </a:p>
            <a:p>
              <a:pPr marL="0" marR="0" lvl="0" indent="0" algn="l" defTabSz="914400" rtl="0" eaLnBrk="1" fontAlgn="base" latinLnBrk="0" hangingPunct="1">
                <a:lnSpc>
                  <a:spcPts val="4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4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4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4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C		</a:t>
              </a:r>
              <a:r>
                <a:rPr kumimoji="0" lang="en-US" altLang="en-US" sz="18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             </a:t>
              </a:r>
              <a:r>
                <a:rPr kumimoji="0" lang="en-US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D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13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459704" y="6226593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5</a:t>
            </a:r>
            <a:endParaRPr lang="en-US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909242" y="433136"/>
            <a:ext cx="7100925" cy="5531882"/>
            <a:chOff x="909242" y="433136"/>
            <a:chExt cx="7100925" cy="5531882"/>
          </a:xfrm>
        </p:grpSpPr>
        <p:pic>
          <p:nvPicPr>
            <p:cNvPr id="1026" name="Picture 2" descr="SymmetrizedMDED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3" t="7784" r="10224" b="9576"/>
            <a:stretch/>
          </p:blipFill>
          <p:spPr bwMode="auto">
            <a:xfrm>
              <a:off x="909242" y="433136"/>
              <a:ext cx="7100925" cy="513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582534" y="5534131"/>
              <a:ext cx="16135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/>
                <a:t>Z (Å)</a:t>
              </a:r>
              <a:endParaRPr lang="en-US" sz="22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auto">
          <a:xfrm>
            <a:off x="3886200" y="6203156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Figure </a:t>
            </a:r>
            <a:r>
              <a:rPr lang="en-US" b="1" dirty="0" smtClean="0"/>
              <a:t>6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916640" y="175260"/>
            <a:ext cx="2696570" cy="5796985"/>
            <a:chOff x="2916640" y="175260"/>
            <a:chExt cx="2696570" cy="5796985"/>
          </a:xfrm>
        </p:grpSpPr>
        <p:grpSp>
          <p:nvGrpSpPr>
            <p:cNvPr id="5" name="Group 4"/>
            <p:cNvGrpSpPr/>
            <p:nvPr/>
          </p:nvGrpSpPr>
          <p:grpSpPr>
            <a:xfrm>
              <a:off x="2916640" y="175260"/>
              <a:ext cx="2696570" cy="5658002"/>
              <a:chOff x="2916640" y="175260"/>
              <a:chExt cx="2696570" cy="565800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3" t="10348" r="11450" b="5104"/>
              <a:stretch/>
            </p:blipFill>
            <p:spPr>
              <a:xfrm>
                <a:off x="2916640" y="246888"/>
                <a:ext cx="2696570" cy="1981200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7" t="9951" r="12210" b="14520"/>
              <a:stretch/>
            </p:blipFill>
            <p:spPr>
              <a:xfrm>
                <a:off x="2926080" y="1976257"/>
                <a:ext cx="2667000" cy="183374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7" t="10520" r="11905" b="5103"/>
              <a:stretch/>
            </p:blipFill>
            <p:spPr>
              <a:xfrm>
                <a:off x="2971800" y="3794760"/>
                <a:ext cx="2635256" cy="2038502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352800" y="175260"/>
                <a:ext cx="1600200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1000" b="1" dirty="0" smtClean="0"/>
                  <a:t>A</a:t>
                </a:r>
              </a:p>
              <a:p>
                <a:pPr>
                  <a:lnSpc>
                    <a:spcPts val="2000"/>
                  </a:lnSpc>
                </a:pPr>
                <a:endParaRPr lang="en-US" sz="1000" b="1" dirty="0" smtClean="0"/>
              </a:p>
              <a:p>
                <a:pPr>
                  <a:lnSpc>
                    <a:spcPts val="2000"/>
                  </a:lnSpc>
                </a:pPr>
                <a:endParaRPr lang="en-US" sz="1000" b="1" dirty="0"/>
              </a:p>
              <a:p>
                <a:pPr>
                  <a:lnSpc>
                    <a:spcPts val="2000"/>
                  </a:lnSpc>
                </a:pPr>
                <a:endParaRPr lang="en-US" sz="1000" b="1" dirty="0" smtClean="0"/>
              </a:p>
              <a:p>
                <a:pPr>
                  <a:lnSpc>
                    <a:spcPts val="2000"/>
                  </a:lnSpc>
                </a:pPr>
                <a:endParaRPr lang="en-US" sz="1000" b="1" dirty="0"/>
              </a:p>
              <a:p>
                <a:pPr>
                  <a:lnSpc>
                    <a:spcPts val="2000"/>
                  </a:lnSpc>
                </a:pPr>
                <a:endParaRPr lang="en-US" sz="1000" b="1" dirty="0" smtClean="0"/>
              </a:p>
              <a:p>
                <a:pPr>
                  <a:lnSpc>
                    <a:spcPts val="2000"/>
                  </a:lnSpc>
                </a:pPr>
                <a:endParaRPr lang="en-US" sz="1000" b="1" dirty="0"/>
              </a:p>
              <a:p>
                <a:pPr>
                  <a:lnSpc>
                    <a:spcPts val="2000"/>
                  </a:lnSpc>
                </a:pPr>
                <a:r>
                  <a:rPr lang="en-US" sz="1000" b="1" dirty="0" smtClean="0"/>
                  <a:t>B</a:t>
                </a:r>
              </a:p>
              <a:p>
                <a:pPr>
                  <a:lnSpc>
                    <a:spcPts val="2000"/>
                  </a:lnSpc>
                </a:pPr>
                <a:endParaRPr lang="en-US" sz="1000" b="1" dirty="0" smtClean="0"/>
              </a:p>
              <a:p>
                <a:pPr>
                  <a:lnSpc>
                    <a:spcPts val="2000"/>
                  </a:lnSpc>
                </a:pPr>
                <a:endParaRPr lang="en-US" sz="1000" b="1" dirty="0"/>
              </a:p>
              <a:p>
                <a:pPr>
                  <a:lnSpc>
                    <a:spcPts val="2000"/>
                  </a:lnSpc>
                </a:pPr>
                <a:endParaRPr lang="en-US" sz="1000" b="1" dirty="0" smtClean="0"/>
              </a:p>
              <a:p>
                <a:pPr>
                  <a:lnSpc>
                    <a:spcPts val="2000"/>
                  </a:lnSpc>
                </a:pPr>
                <a:endParaRPr lang="en-US" sz="1000" b="1" dirty="0"/>
              </a:p>
              <a:p>
                <a:pPr>
                  <a:lnSpc>
                    <a:spcPts val="2000"/>
                  </a:lnSpc>
                </a:pPr>
                <a:endParaRPr lang="en-US" sz="1000" b="1" dirty="0" smtClean="0"/>
              </a:p>
              <a:p>
                <a:pPr>
                  <a:lnSpc>
                    <a:spcPts val="2000"/>
                  </a:lnSpc>
                </a:pPr>
                <a:endParaRPr lang="en-US" sz="1000" b="1" dirty="0"/>
              </a:p>
              <a:p>
                <a:pPr>
                  <a:lnSpc>
                    <a:spcPts val="2000"/>
                  </a:lnSpc>
                </a:pPr>
                <a:r>
                  <a:rPr lang="en-US" sz="1000" b="1" dirty="0" smtClean="0"/>
                  <a:t>C</a:t>
                </a:r>
                <a:endParaRPr lang="en-US" sz="1000" b="1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256412" y="5695246"/>
              <a:ext cx="63835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Z (Å</a:t>
              </a:r>
              <a:r>
                <a:rPr lang="en-US" sz="1200" dirty="0" smtClean="0"/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65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14400" y="381000"/>
            <a:ext cx="7467600" cy="6234113"/>
            <a:chOff x="914400" y="381000"/>
            <a:chExt cx="7467600" cy="6234113"/>
          </a:xfrm>
        </p:grpSpPr>
        <p:pic>
          <p:nvPicPr>
            <p:cNvPr id="16" name="Picture 15" descr="DhhNew.tif"/>
            <p:cNvPicPr>
              <a:picLocks noChangeAspect="1"/>
            </p:cNvPicPr>
            <p:nvPr/>
          </p:nvPicPr>
          <p:blipFill>
            <a:blip r:embed="rId3" cstate="print"/>
            <a:srcRect l="4989" t="7883" r="12485" b="5427"/>
            <a:stretch>
              <a:fillRect/>
            </a:stretch>
          </p:blipFill>
          <p:spPr>
            <a:xfrm>
              <a:off x="4495800" y="609600"/>
              <a:ext cx="3505200" cy="2819400"/>
            </a:xfrm>
            <a:prstGeom prst="rect">
              <a:avLst/>
            </a:prstGeom>
          </p:spPr>
        </p:pic>
        <p:pic>
          <p:nvPicPr>
            <p:cNvPr id="13" name="Picture 12" descr="DttNew.tif"/>
            <p:cNvPicPr>
              <a:picLocks noChangeAspect="1"/>
            </p:cNvPicPr>
            <p:nvPr/>
          </p:nvPicPr>
          <p:blipFill>
            <a:blip r:embed="rId4" cstate="print"/>
            <a:srcRect l="7125" t="7848" r="13027" b="4374"/>
            <a:stretch>
              <a:fillRect/>
            </a:stretch>
          </p:blipFill>
          <p:spPr>
            <a:xfrm>
              <a:off x="4572000" y="3487993"/>
              <a:ext cx="3429000" cy="2912807"/>
            </a:xfrm>
            <a:prstGeom prst="rect">
              <a:avLst/>
            </a:prstGeom>
          </p:spPr>
        </p:pic>
        <p:pic>
          <p:nvPicPr>
            <p:cNvPr id="10" name="Picture 9" descr="DppNew.tif"/>
            <p:cNvPicPr>
              <a:picLocks noChangeAspect="1"/>
            </p:cNvPicPr>
            <p:nvPr/>
          </p:nvPicPr>
          <p:blipFill>
            <a:blip r:embed="rId5" cstate="print"/>
            <a:srcRect l="6632" t="8924" r="12534" b="5521"/>
            <a:stretch>
              <a:fillRect/>
            </a:stretch>
          </p:blipFill>
          <p:spPr>
            <a:xfrm>
              <a:off x="914400" y="609600"/>
              <a:ext cx="3505200" cy="2841057"/>
            </a:xfrm>
            <a:prstGeom prst="rect">
              <a:avLst/>
            </a:prstGeom>
          </p:spPr>
        </p:pic>
        <p:pic>
          <p:nvPicPr>
            <p:cNvPr id="9" name="Picture 8" descr="Areanew.tif"/>
            <p:cNvPicPr>
              <a:picLocks noChangeAspect="1"/>
            </p:cNvPicPr>
            <p:nvPr/>
          </p:nvPicPr>
          <p:blipFill>
            <a:blip r:embed="rId6" cstate="print"/>
            <a:srcRect l="6869" t="8889" r="12222" b="5556"/>
            <a:stretch>
              <a:fillRect/>
            </a:stretch>
          </p:blipFill>
          <p:spPr>
            <a:xfrm>
              <a:off x="990600" y="3522752"/>
              <a:ext cx="3429000" cy="280184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524000" y="381000"/>
              <a:ext cx="6858000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b="1" dirty="0" smtClean="0"/>
                <a:t>A				B</a:t>
              </a:r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endParaRPr lang="en-US" b="1" dirty="0" smtClean="0"/>
            </a:p>
            <a:p>
              <a:pPr>
                <a:lnSpc>
                  <a:spcPts val="2100"/>
                </a:lnSpc>
              </a:pPr>
              <a:r>
                <a:rPr lang="en-US" b="1" dirty="0" smtClean="0"/>
                <a:t>C				D</a:t>
              </a:r>
              <a:r>
                <a:rPr lang="en-US" dirty="0" smtClean="0"/>
                <a:t>			   </a:t>
              </a:r>
              <a:endParaRPr lang="en-US" dirty="0"/>
            </a:p>
          </p:txBody>
        </p:sp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4114800" y="6248400"/>
              <a:ext cx="1447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/>
                <a:t>Figure </a:t>
              </a:r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2" name="TextBox 1"/>
            <p:cNvSpPr txBox="1"/>
            <p:nvPr/>
          </p:nvSpPr>
          <p:spPr>
            <a:xfrm rot="16200000">
              <a:off x="4197096" y="4725396"/>
              <a:ext cx="94020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2 </a:t>
              </a:r>
              <a:r>
                <a:rPr lang="en-US" sz="1200" dirty="0" err="1" smtClean="0">
                  <a:latin typeface="Tahoma" panose="020B0604030504040204" pitchFamily="34" charset="0"/>
                  <a:cs typeface="Tahoma" panose="020B0604030504040204" pitchFamily="34" charset="0"/>
                </a:rPr>
                <a:t>z</a:t>
              </a:r>
              <a:r>
                <a:rPr lang="en-US" sz="1200" baseline="-25000" dirty="0" err="1" smtClean="0">
                  <a:latin typeface="Tahoma" panose="020B0604030504040204" pitchFamily="34" charset="0"/>
                  <a:cs typeface="Tahoma" panose="020B0604030504040204" pitchFamily="34" charset="0"/>
                </a:rPr>
                <a:t>Tat</a:t>
              </a:r>
              <a:r>
                <a:rPr lang="en-US" sz="1200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 (Å)</a:t>
              </a:r>
              <a:endParaRPr lang="en-US" sz="12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50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12167</TotalTime>
  <Words>137</Words>
  <Application>Microsoft Office PowerPoint</Application>
  <PresentationFormat>On-screen Show (4:3)</PresentationFormat>
  <Paragraphs>146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nagle</dc:creator>
  <cp:lastModifiedBy>satin6</cp:lastModifiedBy>
  <cp:revision>284</cp:revision>
  <cp:lastPrinted>2014-03-20T19:28:54Z</cp:lastPrinted>
  <dcterms:created xsi:type="dcterms:W3CDTF">2013-06-24T02:09:27Z</dcterms:created>
  <dcterms:modified xsi:type="dcterms:W3CDTF">2014-06-08T16:04:44Z</dcterms:modified>
</cp:coreProperties>
</file>